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Lst>
  <p:notesMasterIdLst>
    <p:notesMasterId r:id="rId31"/>
  </p:notesMasterIdLst>
  <p:handoutMasterIdLst>
    <p:handoutMasterId r:id="rId32"/>
  </p:handoutMasterIdLst>
  <p:sldIdLst>
    <p:sldId id="256" r:id="rId5"/>
    <p:sldId id="276" r:id="rId6"/>
    <p:sldId id="289" r:id="rId7"/>
    <p:sldId id="277" r:id="rId8"/>
    <p:sldId id="290" r:id="rId9"/>
    <p:sldId id="278" r:id="rId10"/>
    <p:sldId id="298" r:id="rId11"/>
    <p:sldId id="283" r:id="rId12"/>
    <p:sldId id="279" r:id="rId13"/>
    <p:sldId id="280" r:id="rId14"/>
    <p:sldId id="286" r:id="rId15"/>
    <p:sldId id="287" r:id="rId16"/>
    <p:sldId id="281" r:id="rId17"/>
    <p:sldId id="282" r:id="rId18"/>
    <p:sldId id="284" r:id="rId19"/>
    <p:sldId id="285" r:id="rId20"/>
    <p:sldId id="291" r:id="rId21"/>
    <p:sldId id="257" r:id="rId22"/>
    <p:sldId id="288" r:id="rId23"/>
    <p:sldId id="292" r:id="rId24"/>
    <p:sldId id="293" r:id="rId25"/>
    <p:sldId id="294" r:id="rId26"/>
    <p:sldId id="295" r:id="rId27"/>
    <p:sldId id="296" r:id="rId28"/>
    <p:sldId id="297" r:id="rId29"/>
    <p:sldId id="274"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4C65"/>
    <a:srgbClr val="A50307"/>
    <a:srgbClr val="133A61"/>
    <a:srgbClr val="8F0305"/>
    <a:srgbClr val="FFFFFF"/>
    <a:srgbClr val="D3657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8D1DEA-3F3D-8281-0248-398982E04857}" v="24" dt="2024-09-17T15:25:30.070"/>
    <p1510:client id="{B49E3FF4-4BBB-B472-9EDA-BAB1DD09C4BD}" v="178" dt="2024-09-18T13:29:43.653"/>
  </p1510:revLst>
</p1510:revInfo>
</file>

<file path=ppt/tableStyles.xml><?xml version="1.0" encoding="utf-8"?>
<a:tblStyleLst xmlns:a="http://schemas.openxmlformats.org/drawingml/2006/main" def="{D7AC3CCA-C797-4891-BE02-D94E43425B78}">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2" autoAdjust="0"/>
    <p:restoredTop sz="94674" autoAdjust="0"/>
  </p:normalViewPr>
  <p:slideViewPr>
    <p:cSldViewPr snapToGrid="0">
      <p:cViewPr varScale="1">
        <p:scale>
          <a:sx n="63" d="100"/>
          <a:sy n="63" d="100"/>
        </p:scale>
        <p:origin x="84" y="56"/>
      </p:cViewPr>
      <p:guideLst/>
    </p:cSldViewPr>
  </p:slideViewPr>
  <p:notesTextViewPr>
    <p:cViewPr>
      <p:scale>
        <a:sx n="1" d="1"/>
        <a:sy n="1" d="1"/>
      </p:scale>
      <p:origin x="0" y="0"/>
    </p:cViewPr>
  </p:notesTextViewPr>
  <p:notesViewPr>
    <p:cSldViewPr snapToGrid="0">
      <p:cViewPr varScale="1">
        <p:scale>
          <a:sx n="89" d="100"/>
          <a:sy n="89" d="100"/>
        </p:scale>
        <p:origin x="379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et" userId="5b8b56e3-2565-47e1-866a-bc60d5b0f085" providerId="ADAL" clId="{4DB68F42-02F2-4D9D-86CF-4CCE5871461F}"/>
    <pc:docChg chg="undo custSel addSld modSld sldOrd">
      <pc:chgData name="harriet" userId="5b8b56e3-2565-47e1-866a-bc60d5b0f085" providerId="ADAL" clId="{4DB68F42-02F2-4D9D-86CF-4CCE5871461F}" dt="2024-09-17T07:37:58.120" v="1990" actId="20577"/>
      <pc:docMkLst>
        <pc:docMk/>
      </pc:docMkLst>
      <pc:sldChg chg="modSp mod ord">
        <pc:chgData name="harriet" userId="5b8b56e3-2565-47e1-866a-bc60d5b0f085" providerId="ADAL" clId="{4DB68F42-02F2-4D9D-86CF-4CCE5871461F}" dt="2024-09-16T21:21:21.861" v="1751" actId="20577"/>
        <pc:sldMkLst>
          <pc:docMk/>
          <pc:sldMk cId="435517519" sldId="289"/>
        </pc:sldMkLst>
        <pc:spChg chg="mod">
          <ac:chgData name="harriet" userId="5b8b56e3-2565-47e1-866a-bc60d5b0f085" providerId="ADAL" clId="{4DB68F42-02F2-4D9D-86CF-4CCE5871461F}" dt="2024-09-16T21:21:21.861" v="1751" actId="20577"/>
          <ac:spMkLst>
            <pc:docMk/>
            <pc:sldMk cId="435517519" sldId="289"/>
            <ac:spMk id="3" creationId="{07492C1C-CD84-7B98-F5FE-116678B27215}"/>
          </ac:spMkLst>
        </pc:spChg>
      </pc:sldChg>
      <pc:sldChg chg="addSp delSp modSp mod setBg">
        <pc:chgData name="harriet" userId="5b8b56e3-2565-47e1-866a-bc60d5b0f085" providerId="ADAL" clId="{4DB68F42-02F2-4D9D-86CF-4CCE5871461F}" dt="2024-09-15T18:04:42.569" v="327" actId="26606"/>
        <pc:sldMkLst>
          <pc:docMk/>
          <pc:sldMk cId="1842500623" sldId="293"/>
        </pc:sldMkLst>
        <pc:spChg chg="mod">
          <ac:chgData name="harriet" userId="5b8b56e3-2565-47e1-866a-bc60d5b0f085" providerId="ADAL" clId="{4DB68F42-02F2-4D9D-86CF-4CCE5871461F}" dt="2024-09-15T18:04:42.569" v="327" actId="26606"/>
          <ac:spMkLst>
            <pc:docMk/>
            <pc:sldMk cId="1842500623" sldId="293"/>
            <ac:spMk id="2" creationId="{3A8751BE-AC39-623E-888E-28F7E083CA0C}"/>
          </ac:spMkLst>
        </pc:spChg>
        <pc:spChg chg="add del mod">
          <ac:chgData name="harriet" userId="5b8b56e3-2565-47e1-866a-bc60d5b0f085" providerId="ADAL" clId="{4DB68F42-02F2-4D9D-86CF-4CCE5871461F}" dt="2024-09-15T18:04:42.569" v="327" actId="26606"/>
          <ac:spMkLst>
            <pc:docMk/>
            <pc:sldMk cId="1842500623" sldId="293"/>
            <ac:spMk id="3" creationId="{4846849C-53A4-AE6A-3C66-2A5C4364C687}"/>
          </ac:spMkLst>
        </pc:spChg>
        <pc:spChg chg="add">
          <ac:chgData name="harriet" userId="5b8b56e3-2565-47e1-866a-bc60d5b0f085" providerId="ADAL" clId="{4DB68F42-02F2-4D9D-86CF-4CCE5871461F}" dt="2024-09-15T18:04:42.569" v="327" actId="26606"/>
          <ac:spMkLst>
            <pc:docMk/>
            <pc:sldMk cId="1842500623" sldId="293"/>
            <ac:spMk id="7" creationId="{19FE08D8-CEA0-461E-870A-02CD15D9B9D2}"/>
          </ac:spMkLst>
        </pc:spChg>
        <pc:spChg chg="add del">
          <ac:chgData name="harriet" userId="5b8b56e3-2565-47e1-866a-bc60d5b0f085" providerId="ADAL" clId="{4DB68F42-02F2-4D9D-86CF-4CCE5871461F}" dt="2024-09-15T18:04:38.981" v="324" actId="26606"/>
          <ac:spMkLst>
            <pc:docMk/>
            <pc:sldMk cId="1842500623" sldId="293"/>
            <ac:spMk id="8" creationId="{0A46F010-D160-4609-8979-FFD8C1EA6C43}"/>
          </ac:spMkLst>
        </pc:spChg>
        <pc:spChg chg="add">
          <ac:chgData name="harriet" userId="5b8b56e3-2565-47e1-866a-bc60d5b0f085" providerId="ADAL" clId="{4DB68F42-02F2-4D9D-86CF-4CCE5871461F}" dt="2024-09-15T18:04:42.569" v="327" actId="26606"/>
          <ac:spMkLst>
            <pc:docMk/>
            <pc:sldMk cId="1842500623" sldId="293"/>
            <ac:spMk id="9" creationId="{2B982904-A46E-41DF-BA98-61E2300C7DCB}"/>
          </ac:spMkLst>
        </pc:spChg>
        <pc:spChg chg="add del">
          <ac:chgData name="harriet" userId="5b8b56e3-2565-47e1-866a-bc60d5b0f085" providerId="ADAL" clId="{4DB68F42-02F2-4D9D-86CF-4CCE5871461F}" dt="2024-09-15T18:04:38.981" v="324" actId="26606"/>
          <ac:spMkLst>
            <pc:docMk/>
            <pc:sldMk cId="1842500623" sldId="293"/>
            <ac:spMk id="10" creationId="{81B8C4F6-C3AC-4C94-8EC7-E4F7B7E9CDB6}"/>
          </ac:spMkLst>
        </pc:spChg>
        <pc:spChg chg="add">
          <ac:chgData name="harriet" userId="5b8b56e3-2565-47e1-866a-bc60d5b0f085" providerId="ADAL" clId="{4DB68F42-02F2-4D9D-86CF-4CCE5871461F}" dt="2024-09-15T18:04:42.569" v="327" actId="26606"/>
          <ac:spMkLst>
            <pc:docMk/>
            <pc:sldMk cId="1842500623" sldId="293"/>
            <ac:spMk id="11" creationId="{27018161-547E-48F7-A0D9-272C9EA5B379}"/>
          </ac:spMkLst>
        </pc:spChg>
        <pc:spChg chg="add">
          <ac:chgData name="harriet" userId="5b8b56e3-2565-47e1-866a-bc60d5b0f085" providerId="ADAL" clId="{4DB68F42-02F2-4D9D-86CF-4CCE5871461F}" dt="2024-09-15T18:04:42.569" v="327" actId="26606"/>
          <ac:spMkLst>
            <pc:docMk/>
            <pc:sldMk cId="1842500623" sldId="293"/>
            <ac:spMk id="13" creationId="{4846849C-53A4-AE6A-3C66-2A5C4364C687}"/>
          </ac:spMkLst>
        </pc:spChg>
        <pc:spChg chg="add del">
          <ac:chgData name="harriet" userId="5b8b56e3-2565-47e1-866a-bc60d5b0f085" providerId="ADAL" clId="{4DB68F42-02F2-4D9D-86CF-4CCE5871461F}" dt="2024-09-15T18:04:38.981" v="324" actId="26606"/>
          <ac:spMkLst>
            <pc:docMk/>
            <pc:sldMk cId="1842500623" sldId="293"/>
            <ac:spMk id="40" creationId="{91328346-8BAD-4616-B50B-5CFDA5648D6A}"/>
          </ac:spMkLst>
        </pc:spChg>
        <pc:grpChg chg="add del">
          <ac:chgData name="harriet" userId="5b8b56e3-2565-47e1-866a-bc60d5b0f085" providerId="ADAL" clId="{4DB68F42-02F2-4D9D-86CF-4CCE5871461F}" dt="2024-09-15T18:04:38.981" v="324" actId="26606"/>
          <ac:grpSpMkLst>
            <pc:docMk/>
            <pc:sldMk cId="1842500623" sldId="293"/>
            <ac:grpSpMk id="12" creationId="{0B789310-9859-4942-98C8-3D2F12AAAE73}"/>
          </ac:grpSpMkLst>
        </pc:grpChg>
        <pc:grpChg chg="add del">
          <ac:chgData name="harriet" userId="5b8b56e3-2565-47e1-866a-bc60d5b0f085" providerId="ADAL" clId="{4DB68F42-02F2-4D9D-86CF-4CCE5871461F}" dt="2024-09-15T18:04:38.981" v="324" actId="26606"/>
          <ac:grpSpMkLst>
            <pc:docMk/>
            <pc:sldMk cId="1842500623" sldId="293"/>
            <ac:grpSpMk id="26" creationId="{6F1CEC7A-E419-4950-AA57-B00546C29CAF}"/>
          </ac:grpSpMkLst>
        </pc:grpChg>
        <pc:graphicFrameChg chg="add del">
          <ac:chgData name="harriet" userId="5b8b56e3-2565-47e1-866a-bc60d5b0f085" providerId="ADAL" clId="{4DB68F42-02F2-4D9D-86CF-4CCE5871461F}" dt="2024-09-15T18:04:42.554" v="326" actId="26606"/>
          <ac:graphicFrameMkLst>
            <pc:docMk/>
            <pc:sldMk cId="1842500623" sldId="293"/>
            <ac:graphicFrameMk id="5" creationId="{F4F32524-80D2-BEB0-9B6E-B45791A11490}"/>
          </ac:graphicFrameMkLst>
        </pc:graphicFrameChg>
      </pc:sldChg>
      <pc:sldChg chg="modSp add mod">
        <pc:chgData name="harriet" userId="5b8b56e3-2565-47e1-866a-bc60d5b0f085" providerId="ADAL" clId="{4DB68F42-02F2-4D9D-86CF-4CCE5871461F}" dt="2024-09-15T18:11:58.264" v="754" actId="27636"/>
        <pc:sldMkLst>
          <pc:docMk/>
          <pc:sldMk cId="3505988749" sldId="294"/>
        </pc:sldMkLst>
        <pc:spChg chg="mod">
          <ac:chgData name="harriet" userId="5b8b56e3-2565-47e1-866a-bc60d5b0f085" providerId="ADAL" clId="{4DB68F42-02F2-4D9D-86CF-4CCE5871461F}" dt="2024-09-15T18:05:03.521" v="339" actId="20577"/>
          <ac:spMkLst>
            <pc:docMk/>
            <pc:sldMk cId="3505988749" sldId="294"/>
            <ac:spMk id="2" creationId="{3A8751BE-AC39-623E-888E-28F7E083CA0C}"/>
          </ac:spMkLst>
        </pc:spChg>
        <pc:spChg chg="mod">
          <ac:chgData name="harriet" userId="5b8b56e3-2565-47e1-866a-bc60d5b0f085" providerId="ADAL" clId="{4DB68F42-02F2-4D9D-86CF-4CCE5871461F}" dt="2024-09-15T18:11:58.264" v="754" actId="27636"/>
          <ac:spMkLst>
            <pc:docMk/>
            <pc:sldMk cId="3505988749" sldId="294"/>
            <ac:spMk id="13" creationId="{4846849C-53A4-AE6A-3C66-2A5C4364C687}"/>
          </ac:spMkLst>
        </pc:spChg>
      </pc:sldChg>
      <pc:sldChg chg="modSp add mod">
        <pc:chgData name="harriet" userId="5b8b56e3-2565-47e1-866a-bc60d5b0f085" providerId="ADAL" clId="{4DB68F42-02F2-4D9D-86CF-4CCE5871461F}" dt="2024-09-16T21:19:28.695" v="1509" actId="20577"/>
        <pc:sldMkLst>
          <pc:docMk/>
          <pc:sldMk cId="2623431870" sldId="295"/>
        </pc:sldMkLst>
        <pc:spChg chg="mod">
          <ac:chgData name="harriet" userId="5b8b56e3-2565-47e1-866a-bc60d5b0f085" providerId="ADAL" clId="{4DB68F42-02F2-4D9D-86CF-4CCE5871461F}" dt="2024-09-16T21:19:28.695" v="1509" actId="20577"/>
          <ac:spMkLst>
            <pc:docMk/>
            <pc:sldMk cId="2623431870" sldId="295"/>
            <ac:spMk id="13" creationId="{4846849C-53A4-AE6A-3C66-2A5C4364C687}"/>
          </ac:spMkLst>
        </pc:spChg>
      </pc:sldChg>
      <pc:sldChg chg="modSp add mod">
        <pc:chgData name="harriet" userId="5b8b56e3-2565-47e1-866a-bc60d5b0f085" providerId="ADAL" clId="{4DB68F42-02F2-4D9D-86CF-4CCE5871461F}" dt="2024-09-16T21:20:35.632" v="1684" actId="20577"/>
        <pc:sldMkLst>
          <pc:docMk/>
          <pc:sldMk cId="2801840926" sldId="296"/>
        </pc:sldMkLst>
        <pc:spChg chg="mod">
          <ac:chgData name="harriet" userId="5b8b56e3-2565-47e1-866a-bc60d5b0f085" providerId="ADAL" clId="{4DB68F42-02F2-4D9D-86CF-4CCE5871461F}" dt="2024-09-16T17:30:31.136" v="1098" actId="20577"/>
          <ac:spMkLst>
            <pc:docMk/>
            <pc:sldMk cId="2801840926" sldId="296"/>
            <ac:spMk id="2" creationId="{3A8751BE-AC39-623E-888E-28F7E083CA0C}"/>
          </ac:spMkLst>
        </pc:spChg>
        <pc:spChg chg="mod">
          <ac:chgData name="harriet" userId="5b8b56e3-2565-47e1-866a-bc60d5b0f085" providerId="ADAL" clId="{4DB68F42-02F2-4D9D-86CF-4CCE5871461F}" dt="2024-09-16T21:20:35.632" v="1684" actId="20577"/>
          <ac:spMkLst>
            <pc:docMk/>
            <pc:sldMk cId="2801840926" sldId="296"/>
            <ac:spMk id="13" creationId="{4846849C-53A4-AE6A-3C66-2A5C4364C687}"/>
          </ac:spMkLst>
        </pc:spChg>
      </pc:sldChg>
      <pc:sldChg chg="addSp delSp modSp add mod setClrOvrMap">
        <pc:chgData name="harriet" userId="5b8b56e3-2565-47e1-866a-bc60d5b0f085" providerId="ADAL" clId="{4DB68F42-02F2-4D9D-86CF-4CCE5871461F}" dt="2024-09-17T07:37:58.120" v="1990" actId="20577"/>
        <pc:sldMkLst>
          <pc:docMk/>
          <pc:sldMk cId="4082239366" sldId="297"/>
        </pc:sldMkLst>
        <pc:spChg chg="mod">
          <ac:chgData name="harriet" userId="5b8b56e3-2565-47e1-866a-bc60d5b0f085" providerId="ADAL" clId="{4DB68F42-02F2-4D9D-86CF-4CCE5871461F}" dt="2024-09-16T21:24:26.569" v="1774" actId="26606"/>
          <ac:spMkLst>
            <pc:docMk/>
            <pc:sldMk cId="4082239366" sldId="297"/>
            <ac:spMk id="2" creationId="{3A8751BE-AC39-623E-888E-28F7E083CA0C}"/>
          </ac:spMkLst>
        </pc:spChg>
        <pc:spChg chg="add del">
          <ac:chgData name="harriet" userId="5b8b56e3-2565-47e1-866a-bc60d5b0f085" providerId="ADAL" clId="{4DB68F42-02F2-4D9D-86CF-4CCE5871461F}" dt="2024-09-16T21:24:26.569" v="1774" actId="26606"/>
          <ac:spMkLst>
            <pc:docMk/>
            <pc:sldMk cId="4082239366" sldId="297"/>
            <ac:spMk id="7" creationId="{19FE08D8-CEA0-461E-870A-02CD15D9B9D2}"/>
          </ac:spMkLst>
        </pc:spChg>
        <pc:spChg chg="add del">
          <ac:chgData name="harriet" userId="5b8b56e3-2565-47e1-866a-bc60d5b0f085" providerId="ADAL" clId="{4DB68F42-02F2-4D9D-86CF-4CCE5871461F}" dt="2024-09-16T21:24:26.569" v="1774" actId="26606"/>
          <ac:spMkLst>
            <pc:docMk/>
            <pc:sldMk cId="4082239366" sldId="297"/>
            <ac:spMk id="9" creationId="{2B982904-A46E-41DF-BA98-61E2300C7DCB}"/>
          </ac:spMkLst>
        </pc:spChg>
        <pc:spChg chg="add del">
          <ac:chgData name="harriet" userId="5b8b56e3-2565-47e1-866a-bc60d5b0f085" providerId="ADAL" clId="{4DB68F42-02F2-4D9D-86CF-4CCE5871461F}" dt="2024-09-16T21:24:26.569" v="1774" actId="26606"/>
          <ac:spMkLst>
            <pc:docMk/>
            <pc:sldMk cId="4082239366" sldId="297"/>
            <ac:spMk id="11" creationId="{27018161-547E-48F7-A0D9-272C9EA5B379}"/>
          </ac:spMkLst>
        </pc:spChg>
        <pc:spChg chg="mod ord">
          <ac:chgData name="harriet" userId="5b8b56e3-2565-47e1-866a-bc60d5b0f085" providerId="ADAL" clId="{4DB68F42-02F2-4D9D-86CF-4CCE5871461F}" dt="2024-09-17T07:37:58.120" v="1990" actId="20577"/>
          <ac:spMkLst>
            <pc:docMk/>
            <pc:sldMk cId="4082239366" sldId="297"/>
            <ac:spMk id="13" creationId="{4846849C-53A4-AE6A-3C66-2A5C4364C687}"/>
          </ac:spMkLst>
        </pc:spChg>
        <pc:spChg chg="add">
          <ac:chgData name="harriet" userId="5b8b56e3-2565-47e1-866a-bc60d5b0f085" providerId="ADAL" clId="{4DB68F42-02F2-4D9D-86CF-4CCE5871461F}" dt="2024-09-16T21:24:26.569" v="1774" actId="26606"/>
          <ac:spMkLst>
            <pc:docMk/>
            <pc:sldMk cId="4082239366" sldId="297"/>
            <ac:spMk id="15" creationId="{39EE869B-085D-43B3-AED8-9B065561249F}"/>
          </ac:spMkLst>
        </pc:spChg>
        <pc:spChg chg="add">
          <ac:chgData name="harriet" userId="5b8b56e3-2565-47e1-866a-bc60d5b0f085" providerId="ADAL" clId="{4DB68F42-02F2-4D9D-86CF-4CCE5871461F}" dt="2024-09-16T21:24:26.569" v="1774" actId="26606"/>
          <ac:spMkLst>
            <pc:docMk/>
            <pc:sldMk cId="4082239366" sldId="297"/>
            <ac:spMk id="16" creationId="{C54E744A-A072-47AF-981A-37186176C2CC}"/>
          </ac:spMkLst>
        </pc:spChg>
        <pc:spChg chg="add del">
          <ac:chgData name="harriet" userId="5b8b56e3-2565-47e1-866a-bc60d5b0f085" providerId="ADAL" clId="{4DB68F42-02F2-4D9D-86CF-4CCE5871461F}" dt="2024-09-16T21:24:21.278" v="1769" actId="26606"/>
          <ac:spMkLst>
            <pc:docMk/>
            <pc:sldMk cId="4082239366" sldId="297"/>
            <ac:spMk id="18" creationId="{1A44C337-3893-4B29-A265-B1329150B6AA}"/>
          </ac:spMkLst>
        </pc:spChg>
        <pc:spChg chg="add">
          <ac:chgData name="harriet" userId="5b8b56e3-2565-47e1-866a-bc60d5b0f085" providerId="ADAL" clId="{4DB68F42-02F2-4D9D-86CF-4CCE5871461F}" dt="2024-09-16T21:24:26.569" v="1774" actId="26606"/>
          <ac:spMkLst>
            <pc:docMk/>
            <pc:sldMk cId="4082239366" sldId="297"/>
            <ac:spMk id="22" creationId="{F0254341-1068-4FB7-8AEF-220C6EB4101F}"/>
          </ac:spMkLst>
        </pc:spChg>
        <pc:spChg chg="add del">
          <ac:chgData name="harriet" userId="5b8b56e3-2565-47e1-866a-bc60d5b0f085" providerId="ADAL" clId="{4DB68F42-02F2-4D9D-86CF-4CCE5871461F}" dt="2024-09-16T21:24:21.278" v="1769" actId="26606"/>
          <ac:spMkLst>
            <pc:docMk/>
            <pc:sldMk cId="4082239366" sldId="297"/>
            <ac:spMk id="48" creationId="{AA5CD610-ED7C-4CED-A9A1-174432C88AF8}"/>
          </ac:spMkLst>
        </pc:spChg>
        <pc:spChg chg="add del">
          <ac:chgData name="harriet" userId="5b8b56e3-2565-47e1-866a-bc60d5b0f085" providerId="ADAL" clId="{4DB68F42-02F2-4D9D-86CF-4CCE5871461F}" dt="2024-09-16T21:24:21.278" v="1769" actId="26606"/>
          <ac:spMkLst>
            <pc:docMk/>
            <pc:sldMk cId="4082239366" sldId="297"/>
            <ac:spMk id="50" creationId="{0C4379BF-8C7A-480A-BC36-DA55D92A9356}"/>
          </ac:spMkLst>
        </pc:spChg>
        <pc:spChg chg="add del">
          <ac:chgData name="harriet" userId="5b8b56e3-2565-47e1-866a-bc60d5b0f085" providerId="ADAL" clId="{4DB68F42-02F2-4D9D-86CF-4CCE5871461F}" dt="2024-09-16T21:24:24.888" v="1771" actId="26606"/>
          <ac:spMkLst>
            <pc:docMk/>
            <pc:sldMk cId="4082239366" sldId="297"/>
            <ac:spMk id="52" creationId="{3F4C104D-5F30-4811-9376-566B26E4719A}"/>
          </ac:spMkLst>
        </pc:spChg>
        <pc:spChg chg="add del">
          <ac:chgData name="harriet" userId="5b8b56e3-2565-47e1-866a-bc60d5b0f085" providerId="ADAL" clId="{4DB68F42-02F2-4D9D-86CF-4CCE5871461F}" dt="2024-09-16T21:24:24.888" v="1771" actId="26606"/>
          <ac:spMkLst>
            <pc:docMk/>
            <pc:sldMk cId="4082239366" sldId="297"/>
            <ac:spMk id="53" creationId="{0815E34B-5D02-4E01-A936-E8E1C0AB6F12}"/>
          </ac:spMkLst>
        </pc:spChg>
        <pc:spChg chg="add del">
          <ac:chgData name="harriet" userId="5b8b56e3-2565-47e1-866a-bc60d5b0f085" providerId="ADAL" clId="{4DB68F42-02F2-4D9D-86CF-4CCE5871461F}" dt="2024-09-16T21:24:24.888" v="1771" actId="26606"/>
          <ac:spMkLst>
            <pc:docMk/>
            <pc:sldMk cId="4082239366" sldId="297"/>
            <ac:spMk id="54" creationId="{7DE3414B-B032-4710-A468-D3285E38C5FF}"/>
          </ac:spMkLst>
        </pc:spChg>
        <pc:grpChg chg="add del">
          <ac:chgData name="harriet" userId="5b8b56e3-2565-47e1-866a-bc60d5b0f085" providerId="ADAL" clId="{4DB68F42-02F2-4D9D-86CF-4CCE5871461F}" dt="2024-09-16T21:24:21.278" v="1769" actId="26606"/>
          <ac:grpSpMkLst>
            <pc:docMk/>
            <pc:sldMk cId="4082239366" sldId="297"/>
            <ac:grpSpMk id="20" creationId="{81E0B358-1267-4844-8B3D-B7A279B4175A}"/>
          </ac:grpSpMkLst>
        </pc:grpChg>
        <pc:grpChg chg="add del">
          <ac:chgData name="harriet" userId="5b8b56e3-2565-47e1-866a-bc60d5b0f085" providerId="ADAL" clId="{4DB68F42-02F2-4D9D-86CF-4CCE5871461F}" dt="2024-09-16T21:24:21.278" v="1769" actId="26606"/>
          <ac:grpSpMkLst>
            <pc:docMk/>
            <pc:sldMk cId="4082239366" sldId="297"/>
            <ac:grpSpMk id="34" creationId="{AF44CA9C-80E8-44E1-A79C-D6EBFC73BCA0}"/>
          </ac:grpSpMkLst>
        </pc:grpChg>
        <pc:picChg chg="add mod ord">
          <ac:chgData name="harriet" userId="5b8b56e3-2565-47e1-866a-bc60d5b0f085" providerId="ADAL" clId="{4DB68F42-02F2-4D9D-86CF-4CCE5871461F}" dt="2024-09-16T21:24:26.569" v="1774" actId="26606"/>
          <ac:picMkLst>
            <pc:docMk/>
            <pc:sldMk cId="4082239366" sldId="297"/>
            <ac:picMk id="4" creationId="{55E49980-BFD0-ABF1-9EBE-F71AE050FFAF}"/>
          </ac:picMkLst>
        </pc:picChg>
      </pc:sldChg>
    </pc:docChg>
  </pc:docChgLst>
  <pc:docChgLst>
    <pc:chgData name="harriet" userId="S::harriet@wickhambreaux.kent.sch.uk::5b8b56e3-2565-47e1-866a-bc60d5b0f085" providerId="AD" clId="Web-{978D1DEA-3F3D-8281-0248-398982E04857}"/>
    <pc:docChg chg="modSld">
      <pc:chgData name="harriet" userId="S::harriet@wickhambreaux.kent.sch.uk::5b8b56e3-2565-47e1-866a-bc60d5b0f085" providerId="AD" clId="Web-{978D1DEA-3F3D-8281-0248-398982E04857}" dt="2024-09-17T15:25:30.070" v="20" actId="20577"/>
      <pc:docMkLst>
        <pc:docMk/>
      </pc:docMkLst>
      <pc:sldChg chg="modSp">
        <pc:chgData name="harriet" userId="S::harriet@wickhambreaux.kent.sch.uk::5b8b56e3-2565-47e1-866a-bc60d5b0f085" providerId="AD" clId="Web-{978D1DEA-3F3D-8281-0248-398982E04857}" dt="2024-09-17T15:21:37.890" v="4" actId="20577"/>
        <pc:sldMkLst>
          <pc:docMk/>
          <pc:sldMk cId="435517519" sldId="289"/>
        </pc:sldMkLst>
        <pc:spChg chg="mod">
          <ac:chgData name="harriet" userId="S::harriet@wickhambreaux.kent.sch.uk::5b8b56e3-2565-47e1-866a-bc60d5b0f085" providerId="AD" clId="Web-{978D1DEA-3F3D-8281-0248-398982E04857}" dt="2024-09-17T15:21:37.890" v="4" actId="20577"/>
          <ac:spMkLst>
            <pc:docMk/>
            <pc:sldMk cId="435517519" sldId="289"/>
            <ac:spMk id="3" creationId="{07492C1C-CD84-7B98-F5FE-116678B27215}"/>
          </ac:spMkLst>
        </pc:spChg>
      </pc:sldChg>
      <pc:sldChg chg="modSp">
        <pc:chgData name="harriet" userId="S::harriet@wickhambreaux.kent.sch.uk::5b8b56e3-2565-47e1-866a-bc60d5b0f085" providerId="AD" clId="Web-{978D1DEA-3F3D-8281-0248-398982E04857}" dt="2024-09-17T15:25:30.070" v="20" actId="20577"/>
        <pc:sldMkLst>
          <pc:docMk/>
          <pc:sldMk cId="4082239366" sldId="297"/>
        </pc:sldMkLst>
        <pc:spChg chg="mod">
          <ac:chgData name="harriet" userId="S::harriet@wickhambreaux.kent.sch.uk::5b8b56e3-2565-47e1-866a-bc60d5b0f085" providerId="AD" clId="Web-{978D1DEA-3F3D-8281-0248-398982E04857}" dt="2024-09-17T15:21:30.593" v="3" actId="20577"/>
          <ac:spMkLst>
            <pc:docMk/>
            <pc:sldMk cId="4082239366" sldId="297"/>
            <ac:spMk id="2" creationId="{3A8751BE-AC39-623E-888E-28F7E083CA0C}"/>
          </ac:spMkLst>
        </pc:spChg>
        <pc:spChg chg="mod">
          <ac:chgData name="harriet" userId="S::harriet@wickhambreaux.kent.sch.uk::5b8b56e3-2565-47e1-866a-bc60d5b0f085" providerId="AD" clId="Web-{978D1DEA-3F3D-8281-0248-398982E04857}" dt="2024-09-17T15:25:30.070" v="20" actId="20577"/>
          <ac:spMkLst>
            <pc:docMk/>
            <pc:sldMk cId="4082239366" sldId="297"/>
            <ac:spMk id="13" creationId="{4846849C-53A4-AE6A-3C66-2A5C4364C687}"/>
          </ac:spMkLst>
        </pc:spChg>
      </pc:sldChg>
    </pc:docChg>
  </pc:docChgLst>
  <pc:docChgLst>
    <pc:chgData name="harriet" userId="S::harriet@wickhambreaux.kent.sch.uk::5b8b56e3-2565-47e1-866a-bc60d5b0f085" providerId="AD" clId="Web-{B49E3FF4-4BBB-B472-9EDA-BAB1DD09C4BD}"/>
    <pc:docChg chg="addSld modSld">
      <pc:chgData name="harriet" userId="S::harriet@wickhambreaux.kent.sch.uk::5b8b56e3-2565-47e1-866a-bc60d5b0f085" providerId="AD" clId="Web-{B49E3FF4-4BBB-B472-9EDA-BAB1DD09C4BD}" dt="2024-09-18T13:29:43.653" v="177" actId="20577"/>
      <pc:docMkLst>
        <pc:docMk/>
      </pc:docMkLst>
      <pc:sldChg chg="modSp">
        <pc:chgData name="harriet" userId="S::harriet@wickhambreaux.kent.sch.uk::5b8b56e3-2565-47e1-866a-bc60d5b0f085" providerId="AD" clId="Web-{B49E3FF4-4BBB-B472-9EDA-BAB1DD09C4BD}" dt="2024-09-18T13:29:43.653" v="177" actId="20577"/>
        <pc:sldMkLst>
          <pc:docMk/>
          <pc:sldMk cId="2617945773" sldId="278"/>
        </pc:sldMkLst>
        <pc:spChg chg="mod">
          <ac:chgData name="harriet" userId="S::harriet@wickhambreaux.kent.sch.uk::5b8b56e3-2565-47e1-866a-bc60d5b0f085" providerId="AD" clId="Web-{B49E3FF4-4BBB-B472-9EDA-BAB1DD09C4BD}" dt="2024-09-18T13:29:43.653" v="177" actId="20577"/>
          <ac:spMkLst>
            <pc:docMk/>
            <pc:sldMk cId="2617945773" sldId="278"/>
            <ac:spMk id="2" creationId="{0E06A4D0-5800-BA00-B521-92CA82C5BC7E}"/>
          </ac:spMkLst>
        </pc:spChg>
      </pc:sldChg>
      <pc:sldChg chg="modSp add replId">
        <pc:chgData name="harriet" userId="S::harriet@wickhambreaux.kent.sch.uk::5b8b56e3-2565-47e1-866a-bc60d5b0f085" providerId="AD" clId="Web-{B49E3FF4-4BBB-B472-9EDA-BAB1DD09C4BD}" dt="2024-09-18T13:28:41.526" v="154" actId="20577"/>
        <pc:sldMkLst>
          <pc:docMk/>
          <pc:sldMk cId="3149050822" sldId="298"/>
        </pc:sldMkLst>
        <pc:spChg chg="mod">
          <ac:chgData name="harriet" userId="S::harriet@wickhambreaux.kent.sch.uk::5b8b56e3-2565-47e1-866a-bc60d5b0f085" providerId="AD" clId="Web-{B49E3FF4-4BBB-B472-9EDA-BAB1DD09C4BD}" dt="2024-09-18T13:28:41.526" v="154" actId="20577"/>
          <ac:spMkLst>
            <pc:docMk/>
            <pc:sldMk cId="3149050822" sldId="298"/>
            <ac:spMk id="29" creationId="{4ACB390A-99C1-116E-AE44-94D47A2AE6D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CDC6035C-72E5-4E73-B898-C078AAE21992}" type="datetime1">
              <a:rPr lang="en-GB" smtClean="0"/>
              <a:t>18/09/2024</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6E8539F-9881-48F5-86EB-3D9AD40CB47E}" type="slidenum">
              <a:rPr lang="en-GB" smtClean="0"/>
              <a:t>‹#›</a:t>
            </a:fld>
            <a:endParaRPr lang="en-GB"/>
          </a:p>
        </p:txBody>
      </p:sp>
    </p:spTree>
    <p:extLst>
      <p:ext uri="{BB962C8B-B14F-4D97-AF65-F5344CB8AC3E}">
        <p14:creationId xmlns:p14="http://schemas.microsoft.com/office/powerpoint/2010/main" val="5632821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38BCBF74-2C68-46DD-914D-2777B2EF6EC0}" type="datetime1">
              <a:rPr lang="en-GB" noProof="0" smtClean="0"/>
              <a:t>18/09/2024</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EDF3E6AC-EE2A-4D92-BFD4-7D35F37B4FE2}" type="slidenum">
              <a:rPr lang="en-GB" noProof="0" smtClean="0"/>
              <a:t>‹#›</a:t>
            </a:fld>
            <a:endParaRPr lang="en-GB" noProof="0"/>
          </a:p>
        </p:txBody>
      </p:sp>
    </p:spTree>
    <p:extLst>
      <p:ext uri="{BB962C8B-B14F-4D97-AF65-F5344CB8AC3E}">
        <p14:creationId xmlns:p14="http://schemas.microsoft.com/office/powerpoint/2010/main" val="23967903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EDF3E6AC-EE2A-4D92-BFD4-7D35F37B4FE2}" type="slidenum">
              <a:rPr lang="en-GB" smtClean="0"/>
              <a:t>1</a:t>
            </a:fld>
            <a:endParaRPr lang="en-GB"/>
          </a:p>
        </p:txBody>
      </p:sp>
    </p:spTree>
    <p:extLst>
      <p:ext uri="{BB962C8B-B14F-4D97-AF65-F5344CB8AC3E}">
        <p14:creationId xmlns:p14="http://schemas.microsoft.com/office/powerpoint/2010/main" val="3851649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n-GB"/>
              <a:t>1- Insert picture &gt;&gt; Format &gt;&gt; Send to back</a:t>
            </a:r>
          </a:p>
          <a:p>
            <a:pPr rtl="0"/>
            <a:r>
              <a:rPr lang="en-GB"/>
              <a:t>2- Add quote &gt;&gt; Add Author/Writer &gt;&gt; Adjust text to suit image</a:t>
            </a:r>
          </a:p>
        </p:txBody>
      </p:sp>
      <p:sp>
        <p:nvSpPr>
          <p:cNvPr id="4" name="Slide Number Placeholder 3"/>
          <p:cNvSpPr>
            <a:spLocks noGrp="1"/>
          </p:cNvSpPr>
          <p:nvPr>
            <p:ph type="sldNum" sz="quarter" idx="10"/>
          </p:nvPr>
        </p:nvSpPr>
        <p:spPr/>
        <p:txBody>
          <a:bodyPr rtlCol="0"/>
          <a:lstStyle/>
          <a:p>
            <a:pPr rtl="0"/>
            <a:fld id="{EDF3E6AC-EE2A-4D92-BFD4-7D35F37B4FE2}" type="slidenum">
              <a:rPr lang="en-GB" smtClean="0"/>
              <a:t>2</a:t>
            </a:fld>
            <a:endParaRPr lang="en-GB"/>
          </a:p>
        </p:txBody>
      </p:sp>
    </p:spTree>
    <p:extLst>
      <p:ext uri="{BB962C8B-B14F-4D97-AF65-F5344CB8AC3E}">
        <p14:creationId xmlns:p14="http://schemas.microsoft.com/office/powerpoint/2010/main" val="1621240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EDF3E6AC-EE2A-4D92-BFD4-7D35F37B4FE2}" type="slidenum">
              <a:rPr lang="en-GB" smtClean="0"/>
              <a:t>17</a:t>
            </a:fld>
            <a:endParaRPr lang="en-GB"/>
          </a:p>
        </p:txBody>
      </p:sp>
    </p:spTree>
    <p:extLst>
      <p:ext uri="{BB962C8B-B14F-4D97-AF65-F5344CB8AC3E}">
        <p14:creationId xmlns:p14="http://schemas.microsoft.com/office/powerpoint/2010/main" val="2469895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EDF3E6AC-EE2A-4D92-BFD4-7D35F37B4FE2}" type="slidenum">
              <a:rPr lang="en-GB" smtClean="0"/>
              <a:t>25</a:t>
            </a:fld>
            <a:endParaRPr lang="en-GB"/>
          </a:p>
        </p:txBody>
      </p:sp>
    </p:spTree>
    <p:extLst>
      <p:ext uri="{BB962C8B-B14F-4D97-AF65-F5344CB8AC3E}">
        <p14:creationId xmlns:p14="http://schemas.microsoft.com/office/powerpoint/2010/main" val="3803559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rtl="0"/>
            <a:fld id="{35CABD37-4895-4EA9-9D7D-D428BAED5F5F}" type="datetime1">
              <a:rPr lang="en-GB" noProof="0" smtClean="0"/>
              <a:t>18/09/2024</a:t>
            </a:fld>
            <a:endParaRPr lang="en-GB" noProof="0"/>
          </a:p>
        </p:txBody>
      </p:sp>
      <p:sp>
        <p:nvSpPr>
          <p:cNvPr id="5" name="Footer Placeholder 4"/>
          <p:cNvSpPr>
            <a:spLocks noGrp="1"/>
          </p:cNvSpPr>
          <p:nvPr>
            <p:ph type="ftr" sz="quarter" idx="11"/>
          </p:nvPr>
        </p:nvSpPr>
        <p:spPr/>
        <p:txBody>
          <a:bodyPr/>
          <a:lstStyle/>
          <a:p>
            <a:pPr rtl="0"/>
            <a:r>
              <a:rPr lang="en-GB" noProof="0"/>
              <a:t>Add a footer</a:t>
            </a: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pPr rtl="0"/>
            <a:fld id="{9D164B4E-BB64-4235-AA14-F42088F189EC}" type="slidenum">
              <a:rPr lang="en-GB" noProof="0" smtClean="0"/>
              <a:t>‹#›</a:t>
            </a:fld>
            <a:endParaRPr lang="en-GB" noProof="0"/>
          </a:p>
        </p:txBody>
      </p:sp>
    </p:spTree>
    <p:extLst>
      <p:ext uri="{BB962C8B-B14F-4D97-AF65-F5344CB8AC3E}">
        <p14:creationId xmlns:p14="http://schemas.microsoft.com/office/powerpoint/2010/main" val="1842584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rtl="0"/>
            <a:fld id="{450759EF-B817-4720-8A84-CE46485754C0}" type="datetime1">
              <a:rPr lang="en-GB" noProof="0" smtClean="0"/>
              <a:t>18/09/2024</a:t>
            </a:fld>
            <a:endParaRPr lang="en-GB" noProof="0"/>
          </a:p>
        </p:txBody>
      </p:sp>
      <p:sp>
        <p:nvSpPr>
          <p:cNvPr id="5" name="Footer Placeholder 4"/>
          <p:cNvSpPr>
            <a:spLocks noGrp="1"/>
          </p:cNvSpPr>
          <p:nvPr>
            <p:ph type="ftr" sz="quarter" idx="11"/>
          </p:nvPr>
        </p:nvSpPr>
        <p:spPr/>
        <p:txBody>
          <a:bodyPr/>
          <a:lstStyle/>
          <a:p>
            <a:pPr rtl="0"/>
            <a:r>
              <a:rPr lang="en-GB" noProof="0"/>
              <a:t>Add a footer</a:t>
            </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rtl="0"/>
            <a:fld id="{9D164B4E-BB64-4235-AA14-F42088F189EC}" type="slidenum">
              <a:rPr lang="en-GB" noProof="0" smtClean="0"/>
              <a:t>‹#›</a:t>
            </a:fld>
            <a:endParaRPr lang="en-GB" noProof="0"/>
          </a:p>
        </p:txBody>
      </p:sp>
    </p:spTree>
    <p:extLst>
      <p:ext uri="{BB962C8B-B14F-4D97-AF65-F5344CB8AC3E}">
        <p14:creationId xmlns:p14="http://schemas.microsoft.com/office/powerpoint/2010/main" val="291093121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rtl="0"/>
            <a:fld id="{450759EF-B817-4720-8A84-CE46485754C0}" type="datetime1">
              <a:rPr lang="en-GB" noProof="0" smtClean="0"/>
              <a:t>18/09/2024</a:t>
            </a:fld>
            <a:endParaRPr lang="en-GB" noProof="0"/>
          </a:p>
        </p:txBody>
      </p:sp>
      <p:sp>
        <p:nvSpPr>
          <p:cNvPr id="5" name="Footer Placeholder 4"/>
          <p:cNvSpPr>
            <a:spLocks noGrp="1"/>
          </p:cNvSpPr>
          <p:nvPr>
            <p:ph type="ftr" sz="quarter" idx="11"/>
          </p:nvPr>
        </p:nvSpPr>
        <p:spPr/>
        <p:txBody>
          <a:bodyPr/>
          <a:lstStyle/>
          <a:p>
            <a:pPr rtl="0"/>
            <a:r>
              <a:rPr lang="en-GB" noProof="0"/>
              <a:t>Add a footer</a:t>
            </a: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rtl="0"/>
            <a:fld id="{9D164B4E-BB64-4235-AA14-F42088F189EC}" type="slidenum">
              <a:rPr lang="en-GB" noProof="0" smtClean="0"/>
              <a:t>‹#›</a:t>
            </a:fld>
            <a:endParaRPr lang="en-GB" noProof="0"/>
          </a:p>
        </p:txBody>
      </p:sp>
    </p:spTree>
    <p:extLst>
      <p:ext uri="{BB962C8B-B14F-4D97-AF65-F5344CB8AC3E}">
        <p14:creationId xmlns:p14="http://schemas.microsoft.com/office/powerpoint/2010/main" val="1245785014"/>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rtl="0"/>
            <a:fld id="{450759EF-B817-4720-8A84-CE46485754C0}" type="datetime1">
              <a:rPr lang="en-GB" noProof="0" smtClean="0"/>
              <a:t>18/09/2024</a:t>
            </a:fld>
            <a:endParaRPr lang="en-GB" noProof="0"/>
          </a:p>
        </p:txBody>
      </p:sp>
      <p:sp>
        <p:nvSpPr>
          <p:cNvPr id="6" name="Footer Placeholder 5"/>
          <p:cNvSpPr>
            <a:spLocks noGrp="1"/>
          </p:cNvSpPr>
          <p:nvPr>
            <p:ph type="ftr" sz="quarter" idx="11"/>
          </p:nvPr>
        </p:nvSpPr>
        <p:spPr/>
        <p:txBody>
          <a:bodyPr/>
          <a:lstStyle/>
          <a:p>
            <a:pPr rtl="0"/>
            <a:r>
              <a:rPr lang="en-GB" noProof="0"/>
              <a:t>Add a footer</a:t>
            </a: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pPr rtl="0"/>
            <a:fld id="{9D164B4E-BB64-4235-AA14-F42088F189EC}" type="slidenum">
              <a:rPr lang="en-GB" noProof="0" smtClean="0"/>
              <a:t>‹#›</a:t>
            </a:fld>
            <a:endParaRPr lang="en-GB" noProof="0"/>
          </a:p>
        </p:txBody>
      </p:sp>
    </p:spTree>
    <p:extLst>
      <p:ext uri="{BB962C8B-B14F-4D97-AF65-F5344CB8AC3E}">
        <p14:creationId xmlns:p14="http://schemas.microsoft.com/office/powerpoint/2010/main" val="110297072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rtl="0"/>
            <a:fld id="{450759EF-B817-4720-8A84-CE46485754C0}" type="datetime1">
              <a:rPr lang="en-GB" noProof="0" smtClean="0"/>
              <a:t>18/09/2024</a:t>
            </a:fld>
            <a:endParaRPr lang="en-GB" noProof="0"/>
          </a:p>
        </p:txBody>
      </p:sp>
      <p:sp>
        <p:nvSpPr>
          <p:cNvPr id="8" name="Footer Placeholder 7"/>
          <p:cNvSpPr>
            <a:spLocks noGrp="1"/>
          </p:cNvSpPr>
          <p:nvPr>
            <p:ph type="ftr" sz="quarter" idx="11"/>
          </p:nvPr>
        </p:nvSpPr>
        <p:spPr/>
        <p:txBody>
          <a:bodyPr/>
          <a:lstStyle/>
          <a:p>
            <a:pPr rtl="0"/>
            <a:r>
              <a:rPr lang="en-GB" noProof="0"/>
              <a:t>Add a footer</a:t>
            </a: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pPr rtl="0"/>
            <a:fld id="{9D164B4E-BB64-4235-AA14-F42088F189EC}" type="slidenum">
              <a:rPr lang="en-GB" noProof="0" smtClean="0"/>
              <a:t>‹#›</a:t>
            </a:fld>
            <a:endParaRPr lang="en-GB" noProof="0"/>
          </a:p>
        </p:txBody>
      </p:sp>
    </p:spTree>
    <p:extLst>
      <p:ext uri="{BB962C8B-B14F-4D97-AF65-F5344CB8AC3E}">
        <p14:creationId xmlns:p14="http://schemas.microsoft.com/office/powerpoint/2010/main" val="111353713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rtl="0"/>
            <a:fld id="{CA6153F2-B6C4-46BC-9ACA-A42FA277645E}" type="datetime1">
              <a:rPr lang="en-GB" noProof="0" smtClean="0"/>
              <a:t>18/09/2024</a:t>
            </a:fld>
            <a:endParaRPr lang="en-GB" noProof="0"/>
          </a:p>
        </p:txBody>
      </p:sp>
      <p:sp>
        <p:nvSpPr>
          <p:cNvPr id="4" name="Footer Placeholder 3"/>
          <p:cNvSpPr>
            <a:spLocks noGrp="1"/>
          </p:cNvSpPr>
          <p:nvPr>
            <p:ph type="ftr" sz="quarter" idx="11"/>
          </p:nvPr>
        </p:nvSpPr>
        <p:spPr/>
        <p:txBody>
          <a:bodyPr/>
          <a:lstStyle/>
          <a:p>
            <a:pPr rtl="0"/>
            <a:r>
              <a:rPr lang="en-GB" noProof="0"/>
              <a:t>Add a footer</a:t>
            </a: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rtl="0"/>
            <a:fld id="{9D164B4E-BB64-4235-AA14-F42088F189EC}" type="slidenum">
              <a:rPr lang="en-GB" noProof="0" smtClean="0"/>
              <a:t>‹#›</a:t>
            </a:fld>
            <a:endParaRPr lang="en-GB" noProof="0"/>
          </a:p>
        </p:txBody>
      </p:sp>
    </p:spTree>
    <p:extLst>
      <p:ext uri="{BB962C8B-B14F-4D97-AF65-F5344CB8AC3E}">
        <p14:creationId xmlns:p14="http://schemas.microsoft.com/office/powerpoint/2010/main" val="4238065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450759EF-B817-4720-8A84-CE46485754C0}" type="datetime1">
              <a:rPr lang="en-GB" noProof="0" smtClean="0"/>
              <a:t>18/09/2024</a:t>
            </a:fld>
            <a:endParaRPr lang="en-GB" noProof="0"/>
          </a:p>
        </p:txBody>
      </p:sp>
      <p:sp>
        <p:nvSpPr>
          <p:cNvPr id="3" name="Footer Placeholder 2"/>
          <p:cNvSpPr>
            <a:spLocks noGrp="1"/>
          </p:cNvSpPr>
          <p:nvPr>
            <p:ph type="ftr" sz="quarter" idx="11"/>
          </p:nvPr>
        </p:nvSpPr>
        <p:spPr/>
        <p:txBody>
          <a:bodyPr/>
          <a:lstStyle/>
          <a:p>
            <a:pPr rtl="0"/>
            <a:r>
              <a:rPr lang="en-GB" noProof="0"/>
              <a:t>Add a footer</a:t>
            </a: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rtl="0"/>
            <a:fld id="{9D164B4E-BB64-4235-AA14-F42088F189EC}" type="slidenum">
              <a:rPr lang="en-GB" noProof="0" smtClean="0"/>
              <a:t>‹#›</a:t>
            </a:fld>
            <a:endParaRPr lang="en-GB" noProof="0"/>
          </a:p>
        </p:txBody>
      </p:sp>
    </p:spTree>
    <p:extLst>
      <p:ext uri="{BB962C8B-B14F-4D97-AF65-F5344CB8AC3E}">
        <p14:creationId xmlns:p14="http://schemas.microsoft.com/office/powerpoint/2010/main" val="275502796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rtl="0"/>
            <a:fld id="{450759EF-B817-4720-8A84-CE46485754C0}" type="datetime1">
              <a:rPr lang="en-GB" noProof="0" smtClean="0"/>
              <a:t>18/09/2024</a:t>
            </a:fld>
            <a:endParaRPr lang="en-GB" noProof="0"/>
          </a:p>
        </p:txBody>
      </p:sp>
      <p:sp>
        <p:nvSpPr>
          <p:cNvPr id="6" name="Footer Placeholder 5"/>
          <p:cNvSpPr>
            <a:spLocks noGrp="1"/>
          </p:cNvSpPr>
          <p:nvPr>
            <p:ph type="ftr" sz="quarter" idx="11"/>
          </p:nvPr>
        </p:nvSpPr>
        <p:spPr/>
        <p:txBody>
          <a:bodyPr/>
          <a:lstStyle/>
          <a:p>
            <a:pPr rtl="0"/>
            <a:r>
              <a:rPr lang="en-GB" noProof="0"/>
              <a:t>Add a footer</a:t>
            </a: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rtl="0"/>
            <a:fld id="{9D164B4E-BB64-4235-AA14-F42088F189EC}" type="slidenum">
              <a:rPr lang="en-GB" noProof="0" smtClean="0"/>
              <a:t>‹#›</a:t>
            </a:fld>
            <a:endParaRPr lang="en-GB" noProof="0"/>
          </a:p>
        </p:txBody>
      </p:sp>
    </p:spTree>
    <p:extLst>
      <p:ext uri="{BB962C8B-B14F-4D97-AF65-F5344CB8AC3E}">
        <p14:creationId xmlns:p14="http://schemas.microsoft.com/office/powerpoint/2010/main" val="4209994852"/>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rtl="0"/>
            <a:fld id="{450759EF-B817-4720-8A84-CE46485754C0}" type="datetime1">
              <a:rPr lang="en-GB" noProof="0" smtClean="0"/>
              <a:t>18/09/2024</a:t>
            </a:fld>
            <a:endParaRPr lang="en-GB" noProof="0"/>
          </a:p>
        </p:txBody>
      </p:sp>
      <p:sp>
        <p:nvSpPr>
          <p:cNvPr id="6" name="Footer Placeholder 5"/>
          <p:cNvSpPr>
            <a:spLocks noGrp="1"/>
          </p:cNvSpPr>
          <p:nvPr>
            <p:ph type="ftr" sz="quarter" idx="11"/>
          </p:nvPr>
        </p:nvSpPr>
        <p:spPr/>
        <p:txBody>
          <a:bodyPr/>
          <a:lstStyle/>
          <a:p>
            <a:pPr rtl="0"/>
            <a:r>
              <a:rPr lang="en-GB" noProof="0"/>
              <a:t>Add a footer</a:t>
            </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rtl="0"/>
            <a:fld id="{9D164B4E-BB64-4235-AA14-F42088F189EC}" type="slidenum">
              <a:rPr lang="en-GB" noProof="0" smtClean="0"/>
              <a:t>‹#›</a:t>
            </a:fld>
            <a:endParaRPr lang="en-GB" noProof="0"/>
          </a:p>
        </p:txBody>
      </p:sp>
    </p:spTree>
    <p:extLst>
      <p:ext uri="{BB962C8B-B14F-4D97-AF65-F5344CB8AC3E}">
        <p14:creationId xmlns:p14="http://schemas.microsoft.com/office/powerpoint/2010/main" val="406871041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rtl="0"/>
            <a:fld id="{450759EF-B817-4720-8A84-CE46485754C0}" type="datetime1">
              <a:rPr lang="en-GB" noProof="0" smtClean="0"/>
              <a:t>18/09/2024</a:t>
            </a:fld>
            <a:endParaRPr lang="en-GB" noProof="0"/>
          </a:p>
        </p:txBody>
      </p:sp>
      <p:sp>
        <p:nvSpPr>
          <p:cNvPr id="5" name="Footer Placeholder 4"/>
          <p:cNvSpPr>
            <a:spLocks noGrp="1"/>
          </p:cNvSpPr>
          <p:nvPr>
            <p:ph type="ftr" sz="quarter" idx="11"/>
          </p:nvPr>
        </p:nvSpPr>
        <p:spPr/>
        <p:txBody>
          <a:bodyPr/>
          <a:lstStyle/>
          <a:p>
            <a:pPr rtl="0"/>
            <a:r>
              <a:rPr lang="en-GB" noProof="0"/>
              <a:t>Add a footer</a:t>
            </a: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rtl="0"/>
            <a:fld id="{9D164B4E-BB64-4235-AA14-F42088F189EC}" type="slidenum">
              <a:rPr lang="en-GB" noProof="0" smtClean="0"/>
              <a:t>‹#›</a:t>
            </a:fld>
            <a:endParaRPr lang="en-GB" noProof="0"/>
          </a:p>
        </p:txBody>
      </p:sp>
    </p:spTree>
    <p:extLst>
      <p:ext uri="{BB962C8B-B14F-4D97-AF65-F5344CB8AC3E}">
        <p14:creationId xmlns:p14="http://schemas.microsoft.com/office/powerpoint/2010/main" val="86832579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rtl="0"/>
            <a:fld id="{450759EF-B817-4720-8A84-CE46485754C0}" type="datetime1">
              <a:rPr lang="en-GB" noProof="0" smtClean="0"/>
              <a:t>18/09/2024</a:t>
            </a:fld>
            <a:endParaRPr lang="en-GB" noProof="0"/>
          </a:p>
        </p:txBody>
      </p:sp>
      <p:sp>
        <p:nvSpPr>
          <p:cNvPr id="5" name="Footer Placeholder 4"/>
          <p:cNvSpPr>
            <a:spLocks noGrp="1"/>
          </p:cNvSpPr>
          <p:nvPr>
            <p:ph type="ftr" sz="quarter" idx="11"/>
          </p:nvPr>
        </p:nvSpPr>
        <p:spPr/>
        <p:txBody>
          <a:bodyPr/>
          <a:lstStyle/>
          <a:p>
            <a:pPr rtl="0"/>
            <a:r>
              <a:rPr lang="en-GB" noProof="0"/>
              <a:t>Add a footer</a:t>
            </a: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rtl="0"/>
            <a:fld id="{9D164B4E-BB64-4235-AA14-F42088F189EC}" type="slidenum">
              <a:rPr lang="en-GB" noProof="0" smtClean="0"/>
              <a:t>‹#›</a:t>
            </a:fld>
            <a:endParaRPr lang="en-GB" noProof="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1187816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pPr rtl="0"/>
            <a:fld id="{450759EF-B817-4720-8A84-CE46485754C0}" type="datetime1">
              <a:rPr lang="en-GB" noProof="0" smtClean="0"/>
              <a:t>18/09/2024</a:t>
            </a:fld>
            <a:endParaRPr lang="en-GB" noProof="0"/>
          </a:p>
        </p:txBody>
      </p:sp>
      <p:sp>
        <p:nvSpPr>
          <p:cNvPr id="6" name="Footer Placeholder 5"/>
          <p:cNvSpPr>
            <a:spLocks noGrp="1"/>
          </p:cNvSpPr>
          <p:nvPr>
            <p:ph type="ftr" sz="quarter" idx="11"/>
          </p:nvPr>
        </p:nvSpPr>
        <p:spPr/>
        <p:txBody>
          <a:bodyPr/>
          <a:lstStyle/>
          <a:p>
            <a:pPr rtl="0"/>
            <a:r>
              <a:rPr lang="en-GB" noProof="0"/>
              <a:t>Add a footer</a:t>
            </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rtl="0"/>
            <a:fld id="{9D164B4E-BB64-4235-AA14-F42088F189EC}" type="slidenum">
              <a:rPr lang="en-GB" noProof="0" smtClean="0"/>
              <a:t>‹#›</a:t>
            </a:fld>
            <a:endParaRPr lang="en-GB" noProof="0"/>
          </a:p>
        </p:txBody>
      </p:sp>
    </p:spTree>
    <p:extLst>
      <p:ext uri="{BB962C8B-B14F-4D97-AF65-F5344CB8AC3E}">
        <p14:creationId xmlns:p14="http://schemas.microsoft.com/office/powerpoint/2010/main" val="123998513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pPr rtl="0"/>
            <a:fld id="{450759EF-B817-4720-8A84-CE46485754C0}" type="datetime1">
              <a:rPr lang="en-GB" noProof="0" smtClean="0"/>
              <a:t>18/09/2024</a:t>
            </a:fld>
            <a:endParaRPr lang="en-GB" noProof="0"/>
          </a:p>
        </p:txBody>
      </p:sp>
      <p:sp>
        <p:nvSpPr>
          <p:cNvPr id="6" name="Footer Placeholder 5"/>
          <p:cNvSpPr>
            <a:spLocks noGrp="1"/>
          </p:cNvSpPr>
          <p:nvPr>
            <p:ph type="ftr" sz="quarter" idx="11"/>
          </p:nvPr>
        </p:nvSpPr>
        <p:spPr/>
        <p:txBody>
          <a:bodyPr/>
          <a:lstStyle/>
          <a:p>
            <a:pPr rtl="0"/>
            <a:r>
              <a:rPr lang="en-GB" noProof="0"/>
              <a:t>Add a footer</a:t>
            </a: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rtl="0"/>
            <a:fld id="{9D164B4E-BB64-4235-AA14-F42088F189EC}" type="slidenum">
              <a:rPr lang="en-GB" noProof="0" smtClean="0"/>
              <a:t>‹#›</a:t>
            </a:fld>
            <a:endParaRPr lang="en-GB" noProof="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6666541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pPr rtl="0"/>
            <a:fld id="{450759EF-B817-4720-8A84-CE46485754C0}" type="datetime1">
              <a:rPr lang="en-GB" noProof="0" smtClean="0"/>
              <a:t>18/09/2024</a:t>
            </a:fld>
            <a:endParaRPr lang="en-GB" noProof="0"/>
          </a:p>
        </p:txBody>
      </p:sp>
      <p:sp>
        <p:nvSpPr>
          <p:cNvPr id="6" name="Footer Placeholder 5"/>
          <p:cNvSpPr>
            <a:spLocks noGrp="1"/>
          </p:cNvSpPr>
          <p:nvPr>
            <p:ph type="ftr" sz="quarter" idx="11"/>
          </p:nvPr>
        </p:nvSpPr>
        <p:spPr/>
        <p:txBody>
          <a:bodyPr/>
          <a:lstStyle/>
          <a:p>
            <a:pPr rtl="0"/>
            <a:r>
              <a:rPr lang="en-GB" noProof="0"/>
              <a:t>Add a footer</a:t>
            </a: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rtl="0"/>
            <a:fld id="{9D164B4E-BB64-4235-AA14-F42088F189EC}" type="slidenum">
              <a:rPr lang="en-GB" noProof="0" smtClean="0"/>
              <a:t>‹#›</a:t>
            </a:fld>
            <a:endParaRPr lang="en-GB" noProof="0"/>
          </a:p>
        </p:txBody>
      </p:sp>
    </p:spTree>
    <p:extLst>
      <p:ext uri="{BB962C8B-B14F-4D97-AF65-F5344CB8AC3E}">
        <p14:creationId xmlns:p14="http://schemas.microsoft.com/office/powerpoint/2010/main" val="177778414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rtl="0"/>
            <a:fld id="{450759EF-B817-4720-8A84-CE46485754C0}" type="datetime1">
              <a:rPr lang="en-GB" noProof="0" smtClean="0"/>
              <a:t>18/09/2024</a:t>
            </a:fld>
            <a:endParaRPr lang="en-GB" noProof="0"/>
          </a:p>
        </p:txBody>
      </p:sp>
      <p:sp>
        <p:nvSpPr>
          <p:cNvPr id="5" name="Footer Placeholder 4"/>
          <p:cNvSpPr>
            <a:spLocks noGrp="1"/>
          </p:cNvSpPr>
          <p:nvPr>
            <p:ph type="ftr" sz="quarter" idx="11"/>
          </p:nvPr>
        </p:nvSpPr>
        <p:spPr/>
        <p:txBody>
          <a:bodyPr/>
          <a:lstStyle/>
          <a:p>
            <a:pPr rtl="0"/>
            <a:r>
              <a:rPr lang="en-GB" noProof="0"/>
              <a:t>Add a footer</a:t>
            </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rtl="0"/>
            <a:fld id="{9D164B4E-BB64-4235-AA14-F42088F189EC}" type="slidenum">
              <a:rPr lang="en-GB" noProof="0" smtClean="0"/>
              <a:t>‹#›</a:t>
            </a:fld>
            <a:endParaRPr lang="en-GB" noProof="0"/>
          </a:p>
        </p:txBody>
      </p:sp>
    </p:spTree>
    <p:extLst>
      <p:ext uri="{BB962C8B-B14F-4D97-AF65-F5344CB8AC3E}">
        <p14:creationId xmlns:p14="http://schemas.microsoft.com/office/powerpoint/2010/main" val="276238974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rtl="0"/>
            <a:fld id="{450759EF-B817-4720-8A84-CE46485754C0}" type="datetime1">
              <a:rPr lang="en-GB" noProof="0" smtClean="0"/>
              <a:t>18/09/2024</a:t>
            </a:fld>
            <a:endParaRPr lang="en-GB" noProof="0"/>
          </a:p>
        </p:txBody>
      </p:sp>
      <p:sp>
        <p:nvSpPr>
          <p:cNvPr id="5" name="Footer Placeholder 4"/>
          <p:cNvSpPr>
            <a:spLocks noGrp="1"/>
          </p:cNvSpPr>
          <p:nvPr>
            <p:ph type="ftr" sz="quarter" idx="11"/>
          </p:nvPr>
        </p:nvSpPr>
        <p:spPr/>
        <p:txBody>
          <a:bodyPr/>
          <a:lstStyle/>
          <a:p>
            <a:pPr rtl="0"/>
            <a:r>
              <a:rPr lang="en-GB" noProof="0"/>
              <a:t>Add a footer</a:t>
            </a: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rtl="0"/>
            <a:fld id="{9D164B4E-BB64-4235-AA14-F42088F189EC}" type="slidenum">
              <a:rPr lang="en-GB" noProof="0" smtClean="0"/>
              <a:t>‹#›</a:t>
            </a:fld>
            <a:endParaRPr lang="en-GB" noProof="0"/>
          </a:p>
        </p:txBody>
      </p:sp>
    </p:spTree>
    <p:extLst>
      <p:ext uri="{BB962C8B-B14F-4D97-AF65-F5344CB8AC3E}">
        <p14:creationId xmlns:p14="http://schemas.microsoft.com/office/powerpoint/2010/main" val="4044603471"/>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YOUR CUSTOM QUOT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B1329DF-B16C-4958-8120-1F3D8DD91A3B}"/>
              </a:ext>
            </a:extLst>
          </p:cNvPr>
          <p:cNvSpPr>
            <a:spLocks noGrp="1"/>
          </p:cNvSpPr>
          <p:nvPr>
            <p:ph type="dt" sz="half" idx="10"/>
          </p:nvPr>
        </p:nvSpPr>
        <p:spPr/>
        <p:txBody>
          <a:bodyPr rtlCol="0"/>
          <a:lstStyle/>
          <a:p>
            <a:pPr rtl="0"/>
            <a:fld id="{B0A9C25A-CB2F-4E83-8504-12C8150F6B6B}" type="datetime1">
              <a:rPr lang="en-GB" noProof="0" smtClean="0"/>
              <a:t>18/09/2024</a:t>
            </a:fld>
            <a:endParaRPr lang="en-GB" noProof="0"/>
          </a:p>
        </p:txBody>
      </p:sp>
      <p:sp>
        <p:nvSpPr>
          <p:cNvPr id="4" name="Footer Placeholder 3">
            <a:extLst>
              <a:ext uri="{FF2B5EF4-FFF2-40B4-BE49-F238E27FC236}">
                <a16:creationId xmlns:a16="http://schemas.microsoft.com/office/drawing/2014/main" id="{5DA38D7F-2A7C-4C62-B3BC-1DB1A460293F}"/>
              </a:ext>
            </a:extLst>
          </p:cNvPr>
          <p:cNvSpPr>
            <a:spLocks noGrp="1"/>
          </p:cNvSpPr>
          <p:nvPr>
            <p:ph type="ftr" sz="quarter" idx="11"/>
          </p:nvPr>
        </p:nvSpPr>
        <p:spPr/>
        <p:txBody>
          <a:bodyPr rtlCol="0"/>
          <a:lstStyle/>
          <a:p>
            <a:pPr rtl="0"/>
            <a:r>
              <a:rPr lang="en-GB" noProof="0"/>
              <a:t>Add a footer</a:t>
            </a:r>
          </a:p>
        </p:txBody>
      </p:sp>
      <p:sp>
        <p:nvSpPr>
          <p:cNvPr id="5" name="Slide Number Placeholder 4">
            <a:extLst>
              <a:ext uri="{FF2B5EF4-FFF2-40B4-BE49-F238E27FC236}">
                <a16:creationId xmlns:a16="http://schemas.microsoft.com/office/drawing/2014/main" id="{E38DAFEE-0ED4-43C2-8025-5961460D8197}"/>
              </a:ext>
            </a:extLst>
          </p:cNvPr>
          <p:cNvSpPr>
            <a:spLocks noGrp="1"/>
          </p:cNvSpPr>
          <p:nvPr>
            <p:ph type="sldNum" sz="quarter" idx="12"/>
          </p:nvPr>
        </p:nvSpPr>
        <p:spPr/>
        <p:txBody>
          <a:bodyPr rtlCol="0"/>
          <a:lstStyle/>
          <a:p>
            <a:pPr rtl="0"/>
            <a:fld id="{9D164B4E-BB64-4235-AA14-F42088F189EC}" type="slidenum">
              <a:rPr lang="en-GB" noProof="0" smtClean="0"/>
              <a:t>‹#›</a:t>
            </a:fld>
            <a:endParaRPr lang="en-GB" noProof="0"/>
          </a:p>
        </p:txBody>
      </p:sp>
      <p:sp>
        <p:nvSpPr>
          <p:cNvPr id="7" name="Content Placeholder 6">
            <a:extLst>
              <a:ext uri="{FF2B5EF4-FFF2-40B4-BE49-F238E27FC236}">
                <a16:creationId xmlns:a16="http://schemas.microsoft.com/office/drawing/2014/main" id="{EAE23B48-0D16-412C-BC69-B41C4F2AC702}"/>
              </a:ext>
            </a:extLst>
          </p:cNvPr>
          <p:cNvSpPr>
            <a:spLocks noGrp="1"/>
          </p:cNvSpPr>
          <p:nvPr>
            <p:ph sz="quarter" idx="13" hasCustomPrompt="1"/>
          </p:nvPr>
        </p:nvSpPr>
        <p:spPr>
          <a:xfrm>
            <a:off x="838200" y="5784726"/>
            <a:ext cx="10515600" cy="365125"/>
          </a:xfrm>
        </p:spPr>
        <p:txBody>
          <a:bodyPr rtlCol="0">
            <a:normAutofit/>
          </a:bodyPr>
          <a:lstStyle>
            <a:lvl1pPr marL="0" indent="0" algn="r">
              <a:buNone/>
              <a:defRPr sz="2000"/>
            </a:lvl1pPr>
            <a:lvl2pPr marL="457200" indent="0">
              <a:buNone/>
              <a:defRPr/>
            </a:lvl2pPr>
            <a:lvl3pPr marL="914400" indent="0">
              <a:buNone/>
              <a:defRPr/>
            </a:lvl3pPr>
            <a:lvl4pPr marL="1371600" indent="0">
              <a:buNone/>
              <a:defRPr/>
            </a:lvl4pPr>
            <a:lvl5pPr marL="1828800" indent="0">
              <a:buNone/>
              <a:defRPr/>
            </a:lvl5pPr>
          </a:lstStyle>
          <a:p>
            <a:pPr lvl="0" rtl="0"/>
            <a:r>
              <a:rPr lang="en-GB" noProof="0"/>
              <a:t>Add Author/Writer here</a:t>
            </a:r>
          </a:p>
        </p:txBody>
      </p:sp>
      <p:sp>
        <p:nvSpPr>
          <p:cNvPr id="8" name="Title 7">
            <a:extLst>
              <a:ext uri="{FF2B5EF4-FFF2-40B4-BE49-F238E27FC236}">
                <a16:creationId xmlns:a16="http://schemas.microsoft.com/office/drawing/2014/main" id="{06D0385B-605F-4AEB-B2CD-DA707D355265}"/>
              </a:ext>
            </a:extLst>
          </p:cNvPr>
          <p:cNvSpPr>
            <a:spLocks noGrp="1"/>
          </p:cNvSpPr>
          <p:nvPr>
            <p:ph type="title"/>
          </p:nvPr>
        </p:nvSpPr>
        <p:spPr>
          <a:xfrm>
            <a:off x="838200" y="365125"/>
            <a:ext cx="10515600" cy="5335879"/>
          </a:xfrm>
        </p:spPr>
        <p:txBody>
          <a:bodyPr rtlCol="0"/>
          <a:lstStyle>
            <a:lvl1pPr algn="ctr">
              <a:defRPr/>
            </a:lvl1pPr>
          </a:lstStyle>
          <a:p>
            <a:pPr rtl="0"/>
            <a:r>
              <a:rPr lang="en-US" noProof="0"/>
              <a:t>Click to edit Master title style</a:t>
            </a:r>
            <a:endParaRPr lang="en-GB" noProof="0"/>
          </a:p>
        </p:txBody>
      </p:sp>
    </p:spTree>
    <p:extLst>
      <p:ext uri="{BB962C8B-B14F-4D97-AF65-F5344CB8AC3E}">
        <p14:creationId xmlns:p14="http://schemas.microsoft.com/office/powerpoint/2010/main" val="20467623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8AF8F-58B2-467F-936E-70379C1AF661}"/>
              </a:ext>
            </a:extLst>
          </p:cNvPr>
          <p:cNvSpPr>
            <a:spLocks noGrp="1"/>
          </p:cNvSpPr>
          <p:nvPr>
            <p:ph type="title"/>
          </p:nvPr>
        </p:nvSpPr>
        <p:spPr>
          <a:xfrm>
            <a:off x="838200" y="168241"/>
            <a:ext cx="10515600" cy="3184559"/>
          </a:xfrm>
        </p:spPr>
        <p:txBody>
          <a:bodyPr rtlCol="0" anchor="t" anchorCtr="0"/>
          <a:lstStyle>
            <a:lvl1pPr algn="ctr">
              <a:defRPr/>
            </a:lvl1pPr>
          </a:lstStyle>
          <a:p>
            <a:pPr rtl="0"/>
            <a:r>
              <a:rPr lang="en-US" noProof="0"/>
              <a:t>Click to edit Master title style</a:t>
            </a:r>
            <a:endParaRPr lang="en-GB" noProof="0"/>
          </a:p>
        </p:txBody>
      </p:sp>
      <p:sp>
        <p:nvSpPr>
          <p:cNvPr id="6" name="Content Placeholder 1">
            <a:extLst>
              <a:ext uri="{FF2B5EF4-FFF2-40B4-BE49-F238E27FC236}">
                <a16:creationId xmlns:a16="http://schemas.microsoft.com/office/drawing/2014/main" id="{137D3DA5-DEEF-48AD-9A16-584B27F8F84A}"/>
              </a:ext>
            </a:extLst>
          </p:cNvPr>
          <p:cNvSpPr>
            <a:spLocks noGrp="1"/>
          </p:cNvSpPr>
          <p:nvPr>
            <p:ph idx="1" hasCustomPrompt="1"/>
          </p:nvPr>
        </p:nvSpPr>
        <p:spPr bwMode="white">
          <a:xfrm>
            <a:off x="6286500" y="6264341"/>
            <a:ext cx="5686425" cy="593660"/>
          </a:xfrm>
        </p:spPr>
        <p:txBody>
          <a:bodyPr rtlCol="0">
            <a:normAutofit/>
          </a:bodyPr>
          <a:lstStyle>
            <a:lvl1pPr algn="r">
              <a:defRPr/>
            </a:lvl1pPr>
          </a:lstStyle>
          <a:p>
            <a:pPr lvl="0" rtl="0"/>
            <a:r>
              <a:rPr lang="en-GB" sz="2000" noProof="0">
                <a:solidFill>
                  <a:schemeClr val="bg1"/>
                </a:solidFill>
              </a:rPr>
              <a:t>Edit Master text styles</a:t>
            </a:r>
          </a:p>
          <a:p>
            <a:pPr lvl="1" rtl="0"/>
            <a:r>
              <a:rPr lang="en-GB" sz="2000" noProof="0">
                <a:solidFill>
                  <a:schemeClr val="bg1"/>
                </a:solidFill>
              </a:rPr>
              <a:t>Second level</a:t>
            </a:r>
          </a:p>
        </p:txBody>
      </p:sp>
      <p:sp>
        <p:nvSpPr>
          <p:cNvPr id="3" name="Date Placeholder 2">
            <a:extLst>
              <a:ext uri="{FF2B5EF4-FFF2-40B4-BE49-F238E27FC236}">
                <a16:creationId xmlns:a16="http://schemas.microsoft.com/office/drawing/2014/main" id="{63E7DB53-9696-4FC5-8680-97ED3448C88A}"/>
              </a:ext>
            </a:extLst>
          </p:cNvPr>
          <p:cNvSpPr>
            <a:spLocks noGrp="1"/>
          </p:cNvSpPr>
          <p:nvPr>
            <p:ph type="dt" sz="half" idx="10"/>
          </p:nvPr>
        </p:nvSpPr>
        <p:spPr/>
        <p:txBody>
          <a:bodyPr rtlCol="0"/>
          <a:lstStyle/>
          <a:p>
            <a:pPr rtl="0"/>
            <a:fld id="{C59EFAC6-DF3C-4110-AC8A-387DE88B5247}" type="datetime1">
              <a:rPr lang="en-GB" noProof="0" smtClean="0"/>
              <a:t>18/09/2024</a:t>
            </a:fld>
            <a:endParaRPr lang="en-GB" noProof="0"/>
          </a:p>
        </p:txBody>
      </p:sp>
    </p:spTree>
    <p:extLst>
      <p:ext uri="{BB962C8B-B14F-4D97-AF65-F5344CB8AC3E}">
        <p14:creationId xmlns:p14="http://schemas.microsoft.com/office/powerpoint/2010/main" val="26227571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eft Quote">
    <p:spTree>
      <p:nvGrpSpPr>
        <p:cNvPr id="1" name=""/>
        <p:cNvGrpSpPr/>
        <p:nvPr/>
      </p:nvGrpSpPr>
      <p:grpSpPr>
        <a:xfrm>
          <a:off x="0" y="0"/>
          <a:ext cx="0" cy="0"/>
          <a:chOff x="0" y="0"/>
          <a:chExt cx="0" cy="0"/>
        </a:xfrm>
      </p:grpSpPr>
      <p:sp>
        <p:nvSpPr>
          <p:cNvPr id="6" name="Content Placeholder 8">
            <a:extLst>
              <a:ext uri="{FF2B5EF4-FFF2-40B4-BE49-F238E27FC236}">
                <a16:creationId xmlns:a16="http://schemas.microsoft.com/office/drawing/2014/main" id="{9BBF8640-DE64-4B60-867F-0CBE26BD00A0}"/>
              </a:ext>
            </a:extLst>
          </p:cNvPr>
          <p:cNvSpPr>
            <a:spLocks noGrp="1"/>
          </p:cNvSpPr>
          <p:nvPr>
            <p:ph idx="1" hasCustomPrompt="1"/>
          </p:nvPr>
        </p:nvSpPr>
        <p:spPr bwMode="white">
          <a:xfrm>
            <a:off x="2365864" y="6114929"/>
            <a:ext cx="9486900" cy="435466"/>
          </a:xfrm>
        </p:spPr>
        <p:txBody>
          <a:bodyPr rtlCol="0">
            <a:normAutofit/>
          </a:bodyPr>
          <a:lstStyle>
            <a:lvl1pPr algn="r">
              <a:defRPr i="0"/>
            </a:lvl1pPr>
          </a:lstStyle>
          <a:p>
            <a:pPr marL="0" lvl="0" indent="0" algn="r" rtl="0">
              <a:buNone/>
            </a:pPr>
            <a:r>
              <a:rPr lang="en-GB" sz="2000" i="1" noProof="0">
                <a:solidFill>
                  <a:schemeClr val="bg1"/>
                </a:solidFill>
                <a:cs typeface="Segoe UI" panose="020B0502040204020203" pitchFamily="34" charset="0"/>
              </a:rPr>
              <a:t>Edit Master text styles</a:t>
            </a:r>
          </a:p>
          <a:p>
            <a:pPr marL="0" lvl="1" indent="0" algn="r" rtl="0">
              <a:buNone/>
            </a:pPr>
            <a:r>
              <a:rPr lang="en-GB" sz="2000" i="1" noProof="0">
                <a:solidFill>
                  <a:schemeClr val="bg1"/>
                </a:solidFill>
                <a:cs typeface="Segoe UI" panose="020B0502040204020203" pitchFamily="34" charset="0"/>
              </a:rPr>
              <a:t>Second level</a:t>
            </a:r>
          </a:p>
        </p:txBody>
      </p:sp>
      <p:sp>
        <p:nvSpPr>
          <p:cNvPr id="11" name="Title 10">
            <a:extLst>
              <a:ext uri="{FF2B5EF4-FFF2-40B4-BE49-F238E27FC236}">
                <a16:creationId xmlns:a16="http://schemas.microsoft.com/office/drawing/2014/main" id="{D0D19A04-6F0F-4BFC-8AD6-19F13EE1006A}"/>
              </a:ext>
            </a:extLst>
          </p:cNvPr>
          <p:cNvSpPr>
            <a:spLocks noGrp="1"/>
          </p:cNvSpPr>
          <p:nvPr>
            <p:ph type="title"/>
          </p:nvPr>
        </p:nvSpPr>
        <p:spPr>
          <a:xfrm>
            <a:off x="327511" y="149470"/>
            <a:ext cx="5838825" cy="6456912"/>
          </a:xfrm>
        </p:spPr>
        <p:txBody>
          <a:bodyPr rtlCol="0"/>
          <a:lstStyle/>
          <a:p>
            <a:pPr rtl="0"/>
            <a:r>
              <a:rPr lang="en-US" noProof="0"/>
              <a:t>Click to edit Master title style</a:t>
            </a:r>
            <a:endParaRPr lang="en-GB" noProof="0"/>
          </a:p>
        </p:txBody>
      </p:sp>
    </p:spTree>
    <p:extLst>
      <p:ext uri="{BB962C8B-B14F-4D97-AF65-F5344CB8AC3E}">
        <p14:creationId xmlns:p14="http://schemas.microsoft.com/office/powerpoint/2010/main" val="6125803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_Centere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E9B749-F2BE-45BB-B34D-42D465670D73}"/>
              </a:ext>
            </a:extLst>
          </p:cNvPr>
          <p:cNvSpPr>
            <a:spLocks noGrp="1"/>
          </p:cNvSpPr>
          <p:nvPr>
            <p:ph idx="1" hasCustomPrompt="1"/>
          </p:nvPr>
        </p:nvSpPr>
        <p:spPr>
          <a:xfrm>
            <a:off x="1352550" y="4626244"/>
            <a:ext cx="9486900" cy="521485"/>
          </a:xfrm>
        </p:spPr>
        <p:txBody>
          <a:bodyPr rtlCol="0"/>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a:extLst>
              <a:ext uri="{FF2B5EF4-FFF2-40B4-BE49-F238E27FC236}">
                <a16:creationId xmlns:a16="http://schemas.microsoft.com/office/drawing/2014/main" id="{217F2E03-8BBF-4A9C-A004-C3807BB5A7F1}"/>
              </a:ext>
            </a:extLst>
          </p:cNvPr>
          <p:cNvSpPr>
            <a:spLocks noGrp="1"/>
          </p:cNvSpPr>
          <p:nvPr>
            <p:ph type="dt" sz="half" idx="10"/>
          </p:nvPr>
        </p:nvSpPr>
        <p:spPr/>
        <p:txBody>
          <a:bodyPr rtlCol="0"/>
          <a:lstStyle/>
          <a:p>
            <a:pPr rtl="0"/>
            <a:fld id="{7D9028A4-F41D-4547-9F1E-54CE67B15753}" type="datetime1">
              <a:rPr lang="en-GB" noProof="0" smtClean="0"/>
              <a:t>18/09/2024</a:t>
            </a:fld>
            <a:endParaRPr lang="en-GB" noProof="0"/>
          </a:p>
        </p:txBody>
      </p:sp>
      <p:sp>
        <p:nvSpPr>
          <p:cNvPr id="5" name="Footer Placeholder 4">
            <a:extLst>
              <a:ext uri="{FF2B5EF4-FFF2-40B4-BE49-F238E27FC236}">
                <a16:creationId xmlns:a16="http://schemas.microsoft.com/office/drawing/2014/main" id="{886C8BC3-3FA7-4F23-B793-4F5DA2082820}"/>
              </a:ext>
            </a:extLst>
          </p:cNvPr>
          <p:cNvSpPr>
            <a:spLocks noGrp="1"/>
          </p:cNvSpPr>
          <p:nvPr>
            <p:ph type="ftr" sz="quarter" idx="11"/>
          </p:nvPr>
        </p:nvSpPr>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7CEF240-DD06-4F27-8707-2E6A53497AA1}"/>
              </a:ext>
            </a:extLst>
          </p:cNvPr>
          <p:cNvSpPr>
            <a:spLocks noGrp="1"/>
          </p:cNvSpPr>
          <p:nvPr>
            <p:ph type="sldNum" sz="quarter" idx="12"/>
          </p:nvPr>
        </p:nvSpPr>
        <p:spPr/>
        <p:txBody>
          <a:bodyPr rtlCol="0"/>
          <a:lstStyle/>
          <a:p>
            <a:pPr rtl="0"/>
            <a:fld id="{9D164B4E-BB64-4235-AA14-F42088F189EC}" type="slidenum">
              <a:rPr lang="en-GB" noProof="0" smtClean="0"/>
              <a:t>‹#›</a:t>
            </a:fld>
            <a:endParaRPr lang="en-GB" noProof="0"/>
          </a:p>
        </p:txBody>
      </p:sp>
      <p:sp>
        <p:nvSpPr>
          <p:cNvPr id="2" name="Title 1">
            <a:extLst>
              <a:ext uri="{FF2B5EF4-FFF2-40B4-BE49-F238E27FC236}">
                <a16:creationId xmlns:a16="http://schemas.microsoft.com/office/drawing/2014/main" id="{0A6EB33C-1430-4381-BC10-3C6BC5D2A866}"/>
              </a:ext>
            </a:extLst>
          </p:cNvPr>
          <p:cNvSpPr>
            <a:spLocks noGrp="1"/>
          </p:cNvSpPr>
          <p:nvPr>
            <p:ph type="title"/>
          </p:nvPr>
        </p:nvSpPr>
        <p:spPr>
          <a:xfrm>
            <a:off x="1352550" y="1476375"/>
            <a:ext cx="9486900" cy="1708527"/>
          </a:xfrm>
        </p:spPr>
        <p:txBody>
          <a:bodyPr rtlCol="0" anchor="t" anchorCtr="0"/>
          <a:lstStyle>
            <a:lvl1pPr algn="ctr">
              <a:defRPr i="0">
                <a:solidFill>
                  <a:schemeClr val="tx1"/>
                </a:solidFill>
              </a:defRPr>
            </a:lvl1pPr>
          </a:lstStyle>
          <a:p>
            <a:pPr rtl="0"/>
            <a:r>
              <a:rPr lang="en-US" noProof="0"/>
              <a:t>Click to edit Master title style</a:t>
            </a:r>
            <a:endParaRPr lang="en-GB" noProof="0"/>
          </a:p>
        </p:txBody>
      </p:sp>
    </p:spTree>
    <p:extLst>
      <p:ext uri="{BB962C8B-B14F-4D97-AF65-F5344CB8AC3E}">
        <p14:creationId xmlns:p14="http://schemas.microsoft.com/office/powerpoint/2010/main" val="38767251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Bottom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FBF3B-53AB-4D7D-9C4D-42E1E229B767}"/>
              </a:ext>
            </a:extLst>
          </p:cNvPr>
          <p:cNvSpPr>
            <a:spLocks noGrp="1"/>
          </p:cNvSpPr>
          <p:nvPr>
            <p:ph type="title"/>
          </p:nvPr>
        </p:nvSpPr>
        <p:spPr>
          <a:xfrm>
            <a:off x="838200" y="850900"/>
            <a:ext cx="10515600" cy="1929666"/>
          </a:xfrm>
        </p:spPr>
        <p:txBody>
          <a:bodyPr rtlCol="0"/>
          <a:lstStyle>
            <a:lvl1pPr algn="ctr">
              <a:defRPr/>
            </a:lvl1pPr>
          </a:lstStyle>
          <a:p>
            <a:pPr rtl="0"/>
            <a:r>
              <a:rPr lang="en-US" noProof="0"/>
              <a:t>Click to edit Master title style</a:t>
            </a:r>
            <a:endParaRPr lang="en-GB" noProof="0"/>
          </a:p>
        </p:txBody>
      </p:sp>
      <p:sp>
        <p:nvSpPr>
          <p:cNvPr id="3" name="Date Placeholder 2">
            <a:extLst>
              <a:ext uri="{FF2B5EF4-FFF2-40B4-BE49-F238E27FC236}">
                <a16:creationId xmlns:a16="http://schemas.microsoft.com/office/drawing/2014/main" id="{FD185FE0-A783-42CA-BED0-EFB6F49640F8}"/>
              </a:ext>
            </a:extLst>
          </p:cNvPr>
          <p:cNvSpPr>
            <a:spLocks noGrp="1"/>
          </p:cNvSpPr>
          <p:nvPr>
            <p:ph type="dt" sz="half" idx="10"/>
          </p:nvPr>
        </p:nvSpPr>
        <p:spPr/>
        <p:txBody>
          <a:bodyPr rtlCol="0"/>
          <a:lstStyle/>
          <a:p>
            <a:pPr rtl="0"/>
            <a:fld id="{788109C4-DC33-4939-87B1-0672AAD335AB}" type="datetime1">
              <a:rPr lang="en-GB" noProof="0" smtClean="0"/>
              <a:t>18/09/2024</a:t>
            </a:fld>
            <a:endParaRPr lang="en-GB" noProof="0"/>
          </a:p>
        </p:txBody>
      </p:sp>
      <p:sp>
        <p:nvSpPr>
          <p:cNvPr id="5" name="Slide Number Placeholder 4">
            <a:extLst>
              <a:ext uri="{FF2B5EF4-FFF2-40B4-BE49-F238E27FC236}">
                <a16:creationId xmlns:a16="http://schemas.microsoft.com/office/drawing/2014/main" id="{DFC15A3E-54C3-4563-B93A-9E56494A7105}"/>
              </a:ext>
            </a:extLst>
          </p:cNvPr>
          <p:cNvSpPr>
            <a:spLocks noGrp="1"/>
          </p:cNvSpPr>
          <p:nvPr>
            <p:ph type="sldNum" sz="quarter" idx="12"/>
          </p:nvPr>
        </p:nvSpPr>
        <p:spPr/>
        <p:txBody>
          <a:bodyPr rtlCol="0"/>
          <a:lstStyle/>
          <a:p>
            <a:pPr rtl="0"/>
            <a:fld id="{9D164B4E-BB64-4235-AA14-F42088F189EC}" type="slidenum">
              <a:rPr lang="en-GB" noProof="0" smtClean="0"/>
              <a:t>‹#›</a:t>
            </a:fld>
            <a:endParaRPr lang="en-GB" noProof="0"/>
          </a:p>
        </p:txBody>
      </p:sp>
      <p:sp>
        <p:nvSpPr>
          <p:cNvPr id="9" name="Content Placeholder 8">
            <a:extLst>
              <a:ext uri="{FF2B5EF4-FFF2-40B4-BE49-F238E27FC236}">
                <a16:creationId xmlns:a16="http://schemas.microsoft.com/office/drawing/2014/main" id="{CB9ECD06-D58A-422E-8343-17796E698613}"/>
              </a:ext>
            </a:extLst>
          </p:cNvPr>
          <p:cNvSpPr>
            <a:spLocks noGrp="1"/>
          </p:cNvSpPr>
          <p:nvPr>
            <p:ph sz="quarter" idx="13" hasCustomPrompt="1"/>
          </p:nvPr>
        </p:nvSpPr>
        <p:spPr>
          <a:xfrm>
            <a:off x="1931381" y="5918200"/>
            <a:ext cx="9515475" cy="438150"/>
          </a:xfrm>
        </p:spPr>
        <p:txBody>
          <a:bodyPr rtlCol="0">
            <a:noAutofit/>
          </a:bodyPr>
          <a:lstStyle>
            <a:lvl1pPr marL="0" indent="0" algn="r">
              <a:buNone/>
              <a:defRPr sz="2000">
                <a:latin typeface="+mn-lt"/>
              </a:defRPr>
            </a:lvl1pPr>
            <a:lvl2pPr marL="457200" indent="0" algn="r">
              <a:buNone/>
              <a:defRPr sz="2000">
                <a:latin typeface="+mn-lt"/>
              </a:defRPr>
            </a:lvl2pPr>
            <a:lvl3pPr marL="914400" indent="0" algn="r">
              <a:buNone/>
              <a:defRPr sz="2000">
                <a:latin typeface="+mn-lt"/>
              </a:defRPr>
            </a:lvl3pPr>
            <a:lvl4pPr marL="1371600" indent="0" algn="r">
              <a:buNone/>
              <a:defRPr sz="2000">
                <a:latin typeface="+mn-lt"/>
              </a:defRPr>
            </a:lvl4pPr>
            <a:lvl5pPr marL="1828800" indent="0" algn="r">
              <a:buNone/>
              <a:defRPr sz="2000">
                <a:latin typeface="+mn-lt"/>
              </a:defRPr>
            </a:lvl5pPr>
          </a:lstStyle>
          <a:p>
            <a:pPr lvl="0" rtl="0"/>
            <a:r>
              <a:rPr lang="en-GB" noProof="0"/>
              <a:t>Edit Master text styles</a:t>
            </a:r>
          </a:p>
        </p:txBody>
      </p:sp>
    </p:spTree>
    <p:extLst>
      <p:ext uri="{BB962C8B-B14F-4D97-AF65-F5344CB8AC3E}">
        <p14:creationId xmlns:p14="http://schemas.microsoft.com/office/powerpoint/2010/main" val="33974167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Bottom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8A89E-076E-497A-A4CE-93C75C166880}"/>
              </a:ext>
            </a:extLst>
          </p:cNvPr>
          <p:cNvSpPr>
            <a:spLocks noGrp="1"/>
          </p:cNvSpPr>
          <p:nvPr>
            <p:ph type="title"/>
          </p:nvPr>
        </p:nvSpPr>
        <p:spPr>
          <a:xfrm>
            <a:off x="361949" y="3825024"/>
            <a:ext cx="11391499" cy="2096880"/>
          </a:xfrm>
        </p:spPr>
        <p:txBody>
          <a:bodyPr rtlCol="0"/>
          <a:lstStyle>
            <a:lvl1pPr algn="r">
              <a:defRPr/>
            </a:lvl1pPr>
          </a:lstStyle>
          <a:p>
            <a:pPr rtl="0"/>
            <a:r>
              <a:rPr lang="en-US" noProof="0"/>
              <a:t>Click to edit Master title style</a:t>
            </a:r>
            <a:endParaRPr lang="en-GB" noProof="0"/>
          </a:p>
        </p:txBody>
      </p:sp>
      <p:sp>
        <p:nvSpPr>
          <p:cNvPr id="3" name="Date Placeholder 2">
            <a:extLst>
              <a:ext uri="{FF2B5EF4-FFF2-40B4-BE49-F238E27FC236}">
                <a16:creationId xmlns:a16="http://schemas.microsoft.com/office/drawing/2014/main" id="{5710B449-15E4-41C1-A0BD-6916BD2B1CAF}"/>
              </a:ext>
            </a:extLst>
          </p:cNvPr>
          <p:cNvSpPr>
            <a:spLocks noGrp="1"/>
          </p:cNvSpPr>
          <p:nvPr>
            <p:ph type="dt" sz="half" idx="10"/>
          </p:nvPr>
        </p:nvSpPr>
        <p:spPr/>
        <p:txBody>
          <a:bodyPr rtlCol="0"/>
          <a:lstStyle/>
          <a:p>
            <a:pPr rtl="0"/>
            <a:fld id="{2204DE1E-7FF2-45E9-96D3-288F53B7075A}" type="datetime1">
              <a:rPr lang="en-GB" noProof="0" smtClean="0"/>
              <a:t>18/09/2024</a:t>
            </a:fld>
            <a:endParaRPr lang="en-GB" noProof="0"/>
          </a:p>
        </p:txBody>
      </p:sp>
      <p:sp>
        <p:nvSpPr>
          <p:cNvPr id="4" name="Footer Placeholder 3">
            <a:extLst>
              <a:ext uri="{FF2B5EF4-FFF2-40B4-BE49-F238E27FC236}">
                <a16:creationId xmlns:a16="http://schemas.microsoft.com/office/drawing/2014/main" id="{300FF690-36F7-4631-8284-EB23B592E5BB}"/>
              </a:ext>
            </a:extLst>
          </p:cNvPr>
          <p:cNvSpPr>
            <a:spLocks noGrp="1"/>
          </p:cNvSpPr>
          <p:nvPr>
            <p:ph type="ftr" sz="quarter" idx="11"/>
          </p:nvPr>
        </p:nvSpPr>
        <p:spPr/>
        <p:txBody>
          <a:bodyPr rtlCol="0"/>
          <a:lstStyle/>
          <a:p>
            <a:pPr rtl="0"/>
            <a:r>
              <a:rPr lang="en-GB" noProof="0"/>
              <a:t>Add a footer</a:t>
            </a:r>
          </a:p>
        </p:txBody>
      </p:sp>
      <p:sp>
        <p:nvSpPr>
          <p:cNvPr id="5" name="Slide Number Placeholder 4">
            <a:extLst>
              <a:ext uri="{FF2B5EF4-FFF2-40B4-BE49-F238E27FC236}">
                <a16:creationId xmlns:a16="http://schemas.microsoft.com/office/drawing/2014/main" id="{74050B4F-6E15-4AA2-9669-EE44D3A5B44A}"/>
              </a:ext>
            </a:extLst>
          </p:cNvPr>
          <p:cNvSpPr>
            <a:spLocks noGrp="1"/>
          </p:cNvSpPr>
          <p:nvPr>
            <p:ph type="sldNum" sz="quarter" idx="12"/>
          </p:nvPr>
        </p:nvSpPr>
        <p:spPr/>
        <p:txBody>
          <a:bodyPr rtlCol="0"/>
          <a:lstStyle/>
          <a:p>
            <a:pPr rtl="0"/>
            <a:fld id="{9D164B4E-BB64-4235-AA14-F42088F189EC}" type="slidenum">
              <a:rPr lang="en-GB" noProof="0" smtClean="0"/>
              <a:t>‹#›</a:t>
            </a:fld>
            <a:endParaRPr lang="en-GB" noProof="0"/>
          </a:p>
        </p:txBody>
      </p:sp>
      <p:sp>
        <p:nvSpPr>
          <p:cNvPr id="6" name="Content Placeholder 1">
            <a:extLst>
              <a:ext uri="{FF2B5EF4-FFF2-40B4-BE49-F238E27FC236}">
                <a16:creationId xmlns:a16="http://schemas.microsoft.com/office/drawing/2014/main" id="{73C8662D-2189-4802-AEE5-20470C02D13E}"/>
              </a:ext>
            </a:extLst>
          </p:cNvPr>
          <p:cNvSpPr>
            <a:spLocks noGrp="1"/>
          </p:cNvSpPr>
          <p:nvPr>
            <p:ph idx="1" hasCustomPrompt="1"/>
          </p:nvPr>
        </p:nvSpPr>
        <p:spPr bwMode="white">
          <a:xfrm>
            <a:off x="2199874" y="5927196"/>
            <a:ext cx="9486900" cy="474294"/>
          </a:xfrm>
          <a:ln>
            <a:noFill/>
          </a:ln>
        </p:spPr>
        <p:txBody>
          <a:bodyPr rtlCol="0">
            <a:normAutofit/>
          </a:bodyPr>
          <a:lstStyle>
            <a:lvl1pPr algn="r">
              <a:defRPr/>
            </a:lvl1pPr>
          </a:lstStyle>
          <a:p>
            <a:pPr lvl="0" algn="r" rtl="0"/>
            <a:r>
              <a:rPr lang="en-GB" sz="2000" noProof="0">
                <a:solidFill>
                  <a:schemeClr val="bg1"/>
                </a:solidFill>
              </a:rPr>
              <a:t>Edit Master text styles</a:t>
            </a:r>
          </a:p>
          <a:p>
            <a:pPr lvl="1" algn="r" rtl="0"/>
            <a:r>
              <a:rPr lang="en-GB" sz="2000" noProof="0">
                <a:solidFill>
                  <a:schemeClr val="bg1"/>
                </a:solidFill>
              </a:rPr>
              <a:t>Second level</a:t>
            </a:r>
          </a:p>
        </p:txBody>
      </p:sp>
    </p:spTree>
    <p:extLst>
      <p:ext uri="{BB962C8B-B14F-4D97-AF65-F5344CB8AC3E}">
        <p14:creationId xmlns:p14="http://schemas.microsoft.com/office/powerpoint/2010/main" val="18387647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Top Subtitle Bottom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56786-C55B-4499-B117-765B616E6F1E}"/>
              </a:ext>
            </a:extLst>
          </p:cNvPr>
          <p:cNvSpPr>
            <a:spLocks noGrp="1"/>
          </p:cNvSpPr>
          <p:nvPr>
            <p:ph type="title"/>
          </p:nvPr>
        </p:nvSpPr>
        <p:spPr>
          <a:xfrm>
            <a:off x="190499" y="288393"/>
            <a:ext cx="11772899" cy="1492782"/>
          </a:xfrm>
        </p:spPr>
        <p:txBody>
          <a:bodyPr rtlCol="0"/>
          <a:lstStyle/>
          <a:p>
            <a:pPr rtl="0"/>
            <a:r>
              <a:rPr lang="en-US" noProof="0"/>
              <a:t>Click to edit Master title style</a:t>
            </a:r>
            <a:endParaRPr lang="en-GB" noProof="0"/>
          </a:p>
        </p:txBody>
      </p:sp>
      <p:sp>
        <p:nvSpPr>
          <p:cNvPr id="3" name="Date Placeholder 2">
            <a:extLst>
              <a:ext uri="{FF2B5EF4-FFF2-40B4-BE49-F238E27FC236}">
                <a16:creationId xmlns:a16="http://schemas.microsoft.com/office/drawing/2014/main" id="{1779DCA2-4B74-4315-832D-46FA2360EA06}"/>
              </a:ext>
            </a:extLst>
          </p:cNvPr>
          <p:cNvSpPr>
            <a:spLocks noGrp="1"/>
          </p:cNvSpPr>
          <p:nvPr>
            <p:ph type="dt" sz="half" idx="10"/>
          </p:nvPr>
        </p:nvSpPr>
        <p:spPr/>
        <p:txBody>
          <a:bodyPr rtlCol="0"/>
          <a:lstStyle/>
          <a:p>
            <a:pPr rtl="0"/>
            <a:fld id="{3B71D15A-72B8-4976-96A4-A9982668581B}" type="datetime1">
              <a:rPr lang="en-GB" noProof="0" smtClean="0"/>
              <a:t>18/09/2024</a:t>
            </a:fld>
            <a:endParaRPr lang="en-GB" noProof="0"/>
          </a:p>
        </p:txBody>
      </p:sp>
      <p:sp>
        <p:nvSpPr>
          <p:cNvPr id="5" name="Slide Number Placeholder 4">
            <a:extLst>
              <a:ext uri="{FF2B5EF4-FFF2-40B4-BE49-F238E27FC236}">
                <a16:creationId xmlns:a16="http://schemas.microsoft.com/office/drawing/2014/main" id="{72B348AC-EF4F-4C4C-B8BB-FE76E2A7E35D}"/>
              </a:ext>
            </a:extLst>
          </p:cNvPr>
          <p:cNvSpPr>
            <a:spLocks noGrp="1"/>
          </p:cNvSpPr>
          <p:nvPr>
            <p:ph type="sldNum" sz="quarter" idx="12"/>
          </p:nvPr>
        </p:nvSpPr>
        <p:spPr/>
        <p:txBody>
          <a:bodyPr rtlCol="0"/>
          <a:lstStyle/>
          <a:p>
            <a:pPr rtl="0"/>
            <a:fld id="{9D164B4E-BB64-4235-AA14-F42088F189EC}" type="slidenum">
              <a:rPr lang="en-GB" noProof="0" smtClean="0"/>
              <a:t>‹#›</a:t>
            </a:fld>
            <a:endParaRPr lang="en-GB" noProof="0"/>
          </a:p>
        </p:txBody>
      </p:sp>
      <p:sp>
        <p:nvSpPr>
          <p:cNvPr id="9" name="Content Placeholder 8">
            <a:extLst>
              <a:ext uri="{FF2B5EF4-FFF2-40B4-BE49-F238E27FC236}">
                <a16:creationId xmlns:a16="http://schemas.microsoft.com/office/drawing/2014/main" id="{F2170172-F7C2-49C7-9A19-1829816338FE}"/>
              </a:ext>
            </a:extLst>
          </p:cNvPr>
          <p:cNvSpPr>
            <a:spLocks noGrp="1"/>
          </p:cNvSpPr>
          <p:nvPr>
            <p:ph sz="quarter" idx="13" hasCustomPrompt="1"/>
          </p:nvPr>
        </p:nvSpPr>
        <p:spPr>
          <a:xfrm>
            <a:off x="4743450" y="6265863"/>
            <a:ext cx="7153275" cy="455612"/>
          </a:xfrm>
        </p:spPr>
        <p:txBody>
          <a:bodyPr rtlCol="0">
            <a:no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en-GB" noProof="0"/>
              <a:t>Edit Master text styles</a:t>
            </a:r>
          </a:p>
        </p:txBody>
      </p:sp>
    </p:spTree>
    <p:extLst>
      <p:ext uri="{BB962C8B-B14F-4D97-AF65-F5344CB8AC3E}">
        <p14:creationId xmlns:p14="http://schemas.microsoft.com/office/powerpoint/2010/main" val="1231966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Top and Sub Bottom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B6272-9C66-4BAF-ADB2-BB960F5703AC}"/>
              </a:ext>
            </a:extLst>
          </p:cNvPr>
          <p:cNvSpPr>
            <a:spLocks noGrp="1"/>
          </p:cNvSpPr>
          <p:nvPr>
            <p:ph type="title"/>
          </p:nvPr>
        </p:nvSpPr>
        <p:spPr>
          <a:xfrm>
            <a:off x="764927" y="285749"/>
            <a:ext cx="10588873" cy="3011365"/>
          </a:xfrm>
        </p:spPr>
        <p:txBody>
          <a:bodyPr rtlCol="0" anchor="t" anchorCtr="0"/>
          <a:lstStyle/>
          <a:p>
            <a:pPr rtl="0"/>
            <a:r>
              <a:rPr lang="en-US" noProof="0"/>
              <a:t>Click to edit Master title style</a:t>
            </a:r>
            <a:endParaRPr lang="en-GB" noProof="0"/>
          </a:p>
        </p:txBody>
      </p:sp>
      <p:sp>
        <p:nvSpPr>
          <p:cNvPr id="3" name="Date Placeholder 2">
            <a:extLst>
              <a:ext uri="{FF2B5EF4-FFF2-40B4-BE49-F238E27FC236}">
                <a16:creationId xmlns:a16="http://schemas.microsoft.com/office/drawing/2014/main" id="{8C1F3AE6-2CF4-4F8E-9A91-243A57993666}"/>
              </a:ext>
            </a:extLst>
          </p:cNvPr>
          <p:cNvSpPr>
            <a:spLocks noGrp="1"/>
          </p:cNvSpPr>
          <p:nvPr>
            <p:ph type="dt" sz="half" idx="10"/>
          </p:nvPr>
        </p:nvSpPr>
        <p:spPr/>
        <p:txBody>
          <a:bodyPr rtlCol="0"/>
          <a:lstStyle/>
          <a:p>
            <a:pPr rtl="0"/>
            <a:fld id="{C89CAD25-854A-4FDC-BB06-4144670E60E2}" type="datetime1">
              <a:rPr lang="en-GB" noProof="0" smtClean="0"/>
              <a:t>18/09/2024</a:t>
            </a:fld>
            <a:endParaRPr lang="en-GB" noProof="0"/>
          </a:p>
        </p:txBody>
      </p:sp>
      <p:sp>
        <p:nvSpPr>
          <p:cNvPr id="9" name="Content Placeholder 8">
            <a:extLst>
              <a:ext uri="{FF2B5EF4-FFF2-40B4-BE49-F238E27FC236}">
                <a16:creationId xmlns:a16="http://schemas.microsoft.com/office/drawing/2014/main" id="{D0BEF955-A913-4A15-AB41-00128DC34D5B}"/>
              </a:ext>
            </a:extLst>
          </p:cNvPr>
          <p:cNvSpPr>
            <a:spLocks noGrp="1"/>
          </p:cNvSpPr>
          <p:nvPr>
            <p:ph sz="quarter" idx="13" hasCustomPrompt="1"/>
          </p:nvPr>
        </p:nvSpPr>
        <p:spPr>
          <a:xfrm>
            <a:off x="2238375" y="6169024"/>
            <a:ext cx="9505950" cy="365125"/>
          </a:xfrm>
        </p:spPr>
        <p:txBody>
          <a:bodyPr rtlCol="0">
            <a:noAutofit/>
          </a:bodyPr>
          <a:lstStyle>
            <a:lvl1pPr marL="0" indent="0" algn="r">
              <a:buNone/>
              <a:defRPr sz="2000"/>
            </a:lvl1pPr>
            <a:lvl2pPr marL="457200" indent="0" algn="r">
              <a:buNone/>
              <a:defRPr sz="2000"/>
            </a:lvl2pPr>
            <a:lvl3pPr marL="914400" indent="0" algn="r">
              <a:buNone/>
              <a:defRPr sz="2000"/>
            </a:lvl3pPr>
            <a:lvl4pPr marL="1371600" indent="0" algn="r">
              <a:buNone/>
              <a:defRPr sz="2000"/>
            </a:lvl4pPr>
            <a:lvl5pPr marL="1828800" indent="0" algn="r">
              <a:buNone/>
              <a:defRPr sz="2000"/>
            </a:lvl5pPr>
          </a:lstStyle>
          <a:p>
            <a:pPr lvl="0" rtl="0"/>
            <a:r>
              <a:rPr lang="en-GB" noProof="0"/>
              <a:t>Edit Master text styles</a:t>
            </a:r>
          </a:p>
        </p:txBody>
      </p:sp>
    </p:spTree>
    <p:extLst>
      <p:ext uri="{BB962C8B-B14F-4D97-AF65-F5344CB8AC3E}">
        <p14:creationId xmlns:p14="http://schemas.microsoft.com/office/powerpoint/2010/main" val="8869899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entre Title and Su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FABF6-BCBB-4979-A429-A8C53EAF4D16}"/>
              </a:ext>
            </a:extLst>
          </p:cNvPr>
          <p:cNvSpPr>
            <a:spLocks noGrp="1"/>
          </p:cNvSpPr>
          <p:nvPr>
            <p:ph type="title"/>
          </p:nvPr>
        </p:nvSpPr>
        <p:spPr>
          <a:xfrm>
            <a:off x="588781" y="365125"/>
            <a:ext cx="11014435" cy="3616325"/>
          </a:xfrm>
        </p:spPr>
        <p:txBody>
          <a:bodyPr rtlCol="0" anchor="t" anchorCtr="0"/>
          <a:lstStyle>
            <a:lvl1pPr algn="ctr">
              <a:defRPr/>
            </a:lvl1pPr>
          </a:lstStyle>
          <a:p>
            <a:pPr rtl="0"/>
            <a:r>
              <a:rPr lang="en-US" noProof="0"/>
              <a:t>Click to edit Master title style</a:t>
            </a:r>
            <a:endParaRPr lang="en-GB" noProof="0"/>
          </a:p>
        </p:txBody>
      </p:sp>
      <p:sp>
        <p:nvSpPr>
          <p:cNvPr id="3" name="Date Placeholder 2">
            <a:extLst>
              <a:ext uri="{FF2B5EF4-FFF2-40B4-BE49-F238E27FC236}">
                <a16:creationId xmlns:a16="http://schemas.microsoft.com/office/drawing/2014/main" id="{B7940B77-ABE7-4DC7-A608-AB1779437C8C}"/>
              </a:ext>
            </a:extLst>
          </p:cNvPr>
          <p:cNvSpPr>
            <a:spLocks noGrp="1"/>
          </p:cNvSpPr>
          <p:nvPr>
            <p:ph type="dt" sz="half" idx="10"/>
          </p:nvPr>
        </p:nvSpPr>
        <p:spPr/>
        <p:txBody>
          <a:bodyPr rtlCol="0"/>
          <a:lstStyle/>
          <a:p>
            <a:pPr rtl="0"/>
            <a:fld id="{4D51F6CD-500C-45B2-B143-E2F75D8C3D86}" type="datetime1">
              <a:rPr lang="en-GB" noProof="0" smtClean="0"/>
              <a:t>18/09/2024</a:t>
            </a:fld>
            <a:endParaRPr lang="en-GB" noProof="0"/>
          </a:p>
        </p:txBody>
      </p:sp>
      <p:sp>
        <p:nvSpPr>
          <p:cNvPr id="4" name="Footer Placeholder 3">
            <a:extLst>
              <a:ext uri="{FF2B5EF4-FFF2-40B4-BE49-F238E27FC236}">
                <a16:creationId xmlns:a16="http://schemas.microsoft.com/office/drawing/2014/main" id="{54FD022E-97C1-4D08-B1C8-18C6109D0F5C}"/>
              </a:ext>
            </a:extLst>
          </p:cNvPr>
          <p:cNvSpPr>
            <a:spLocks noGrp="1"/>
          </p:cNvSpPr>
          <p:nvPr>
            <p:ph type="ftr" sz="quarter" idx="11"/>
          </p:nvPr>
        </p:nvSpPr>
        <p:spPr/>
        <p:txBody>
          <a:bodyPr rtlCol="0"/>
          <a:lstStyle/>
          <a:p>
            <a:pPr rtl="0"/>
            <a:r>
              <a:rPr lang="en-GB" noProof="0"/>
              <a:t>Add a footer</a:t>
            </a:r>
          </a:p>
        </p:txBody>
      </p:sp>
      <p:sp>
        <p:nvSpPr>
          <p:cNvPr id="5" name="Slide Number Placeholder 4">
            <a:extLst>
              <a:ext uri="{FF2B5EF4-FFF2-40B4-BE49-F238E27FC236}">
                <a16:creationId xmlns:a16="http://schemas.microsoft.com/office/drawing/2014/main" id="{A0B26426-C17F-4D34-BD4F-CE33FA0E936B}"/>
              </a:ext>
            </a:extLst>
          </p:cNvPr>
          <p:cNvSpPr>
            <a:spLocks noGrp="1"/>
          </p:cNvSpPr>
          <p:nvPr>
            <p:ph type="sldNum" sz="quarter" idx="12"/>
          </p:nvPr>
        </p:nvSpPr>
        <p:spPr/>
        <p:txBody>
          <a:bodyPr rtlCol="0"/>
          <a:lstStyle/>
          <a:p>
            <a:pPr rtl="0"/>
            <a:fld id="{9D164B4E-BB64-4235-AA14-F42088F189EC}" type="slidenum">
              <a:rPr lang="en-GB" noProof="0" smtClean="0"/>
              <a:t>‹#›</a:t>
            </a:fld>
            <a:endParaRPr lang="en-GB" noProof="0"/>
          </a:p>
        </p:txBody>
      </p:sp>
      <p:sp>
        <p:nvSpPr>
          <p:cNvPr id="9" name="Content Placeholder 8">
            <a:extLst>
              <a:ext uri="{FF2B5EF4-FFF2-40B4-BE49-F238E27FC236}">
                <a16:creationId xmlns:a16="http://schemas.microsoft.com/office/drawing/2014/main" id="{89B21A59-00E0-403F-9E1E-43C43756FD4D}"/>
              </a:ext>
            </a:extLst>
          </p:cNvPr>
          <p:cNvSpPr>
            <a:spLocks noGrp="1"/>
          </p:cNvSpPr>
          <p:nvPr>
            <p:ph sz="quarter" idx="13" hasCustomPrompt="1"/>
          </p:nvPr>
        </p:nvSpPr>
        <p:spPr>
          <a:xfrm>
            <a:off x="1352550" y="6154738"/>
            <a:ext cx="9486900" cy="365125"/>
          </a:xfrm>
        </p:spPr>
        <p:txBody>
          <a:bodyPr rtlCol="0">
            <a:no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rtl="0"/>
            <a:r>
              <a:rPr lang="en-GB" noProof="0"/>
              <a:t>Edit Master text styles</a:t>
            </a:r>
          </a:p>
        </p:txBody>
      </p:sp>
    </p:spTree>
    <p:extLst>
      <p:ext uri="{BB962C8B-B14F-4D97-AF65-F5344CB8AC3E}">
        <p14:creationId xmlns:p14="http://schemas.microsoft.com/office/powerpoint/2010/main" val="5289299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FCFD2-DF13-4F02-BBD5-B68B0905698E}"/>
              </a:ext>
            </a:extLst>
          </p:cNvPr>
          <p:cNvSpPr>
            <a:spLocks noGrp="1"/>
          </p:cNvSpPr>
          <p:nvPr>
            <p:ph type="title"/>
          </p:nvPr>
        </p:nvSpPr>
        <p:spPr>
          <a:xfrm>
            <a:off x="838200" y="229656"/>
            <a:ext cx="10515600" cy="3408893"/>
          </a:xfrm>
        </p:spPr>
        <p:txBody>
          <a:bodyPr rtlCol="0" anchor="t" anchorCtr="0"/>
          <a:lstStyle>
            <a:lvl1pPr algn="ctr">
              <a:defRPr/>
            </a:lvl1pPr>
          </a:lstStyle>
          <a:p>
            <a:pPr rtl="0"/>
            <a:r>
              <a:rPr lang="en-US" noProof="0"/>
              <a:t>Click to edit Master title style</a:t>
            </a:r>
            <a:endParaRPr lang="en-GB" noProof="0"/>
          </a:p>
        </p:txBody>
      </p:sp>
      <p:sp>
        <p:nvSpPr>
          <p:cNvPr id="3" name="Date Placeholder 2">
            <a:extLst>
              <a:ext uri="{FF2B5EF4-FFF2-40B4-BE49-F238E27FC236}">
                <a16:creationId xmlns:a16="http://schemas.microsoft.com/office/drawing/2014/main" id="{ED78B1F9-6755-42E5-8F50-0B945D273625}"/>
              </a:ext>
            </a:extLst>
          </p:cNvPr>
          <p:cNvSpPr>
            <a:spLocks noGrp="1"/>
          </p:cNvSpPr>
          <p:nvPr>
            <p:ph type="dt" sz="half" idx="10"/>
          </p:nvPr>
        </p:nvSpPr>
        <p:spPr/>
        <p:txBody>
          <a:bodyPr rtlCol="0"/>
          <a:lstStyle/>
          <a:p>
            <a:pPr rtl="0"/>
            <a:fld id="{DBC07C9B-AB20-4BCB-BC03-45D257E5D743}" type="datetime1">
              <a:rPr lang="en-GB" noProof="0" smtClean="0"/>
              <a:t>18/09/2024</a:t>
            </a:fld>
            <a:endParaRPr lang="en-GB" noProof="0"/>
          </a:p>
        </p:txBody>
      </p:sp>
      <p:sp>
        <p:nvSpPr>
          <p:cNvPr id="4" name="Footer Placeholder 3">
            <a:extLst>
              <a:ext uri="{FF2B5EF4-FFF2-40B4-BE49-F238E27FC236}">
                <a16:creationId xmlns:a16="http://schemas.microsoft.com/office/drawing/2014/main" id="{0A0B890C-0CB4-4A98-9943-9C2257BF3EDF}"/>
              </a:ext>
            </a:extLst>
          </p:cNvPr>
          <p:cNvSpPr>
            <a:spLocks noGrp="1"/>
          </p:cNvSpPr>
          <p:nvPr>
            <p:ph type="ftr" sz="quarter" idx="11"/>
          </p:nvPr>
        </p:nvSpPr>
        <p:spPr/>
        <p:txBody>
          <a:bodyPr rtlCol="0"/>
          <a:lstStyle/>
          <a:p>
            <a:pPr rtl="0"/>
            <a:r>
              <a:rPr lang="en-GB" noProof="0"/>
              <a:t>Add a footer</a:t>
            </a:r>
          </a:p>
        </p:txBody>
      </p:sp>
      <p:sp>
        <p:nvSpPr>
          <p:cNvPr id="5" name="Slide Number Placeholder 4">
            <a:extLst>
              <a:ext uri="{FF2B5EF4-FFF2-40B4-BE49-F238E27FC236}">
                <a16:creationId xmlns:a16="http://schemas.microsoft.com/office/drawing/2014/main" id="{805844CD-8F1F-4298-A223-C4256A6FDF26}"/>
              </a:ext>
            </a:extLst>
          </p:cNvPr>
          <p:cNvSpPr>
            <a:spLocks noGrp="1"/>
          </p:cNvSpPr>
          <p:nvPr>
            <p:ph type="sldNum" sz="quarter" idx="12"/>
          </p:nvPr>
        </p:nvSpPr>
        <p:spPr/>
        <p:txBody>
          <a:bodyPr rtlCol="0"/>
          <a:lstStyle/>
          <a:p>
            <a:pPr rtl="0"/>
            <a:fld id="{9D164B4E-BB64-4235-AA14-F42088F189EC}" type="slidenum">
              <a:rPr lang="en-GB" noProof="0" smtClean="0"/>
              <a:t>‹#›</a:t>
            </a:fld>
            <a:endParaRPr lang="en-GB" noProof="0"/>
          </a:p>
        </p:txBody>
      </p:sp>
      <p:sp>
        <p:nvSpPr>
          <p:cNvPr id="6" name="Content Placeholder 1">
            <a:extLst>
              <a:ext uri="{FF2B5EF4-FFF2-40B4-BE49-F238E27FC236}">
                <a16:creationId xmlns:a16="http://schemas.microsoft.com/office/drawing/2014/main" id="{F84B6337-F0FA-40DA-A205-42E63B13ADB9}"/>
              </a:ext>
            </a:extLst>
          </p:cNvPr>
          <p:cNvSpPr>
            <a:spLocks noGrp="1"/>
          </p:cNvSpPr>
          <p:nvPr>
            <p:ph idx="1" hasCustomPrompt="1"/>
          </p:nvPr>
        </p:nvSpPr>
        <p:spPr bwMode="white">
          <a:xfrm>
            <a:off x="1352550" y="6150952"/>
            <a:ext cx="9486900" cy="515492"/>
          </a:xfrm>
        </p:spPr>
        <p:txBody>
          <a:bodyPr rtlCol="0">
            <a:normAutofit/>
          </a:bodyPr>
          <a:lstStyle>
            <a:lvl1pPr marL="0" indent="0" algn="ctr">
              <a:buNone/>
              <a:defRPr/>
            </a:lvl1pPr>
          </a:lstStyle>
          <a:p>
            <a:pPr lvl="0" rtl="0"/>
            <a:r>
              <a:rPr lang="en-GB" sz="2000" noProof="0">
                <a:solidFill>
                  <a:schemeClr val="bg1"/>
                </a:solidFill>
              </a:rPr>
              <a:t>Edit Master text styles</a:t>
            </a:r>
          </a:p>
        </p:txBody>
      </p:sp>
    </p:spTree>
    <p:extLst>
      <p:ext uri="{BB962C8B-B14F-4D97-AF65-F5344CB8AC3E}">
        <p14:creationId xmlns:p14="http://schemas.microsoft.com/office/powerpoint/2010/main" val="23635811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8607C96-5153-4190-BA97-E8AF5887796D}"/>
              </a:ext>
            </a:extLst>
          </p:cNvPr>
          <p:cNvSpPr>
            <a:spLocks noGrp="1"/>
          </p:cNvSpPr>
          <p:nvPr>
            <p:ph type="dt" sz="half" idx="10"/>
          </p:nvPr>
        </p:nvSpPr>
        <p:spPr/>
        <p:txBody>
          <a:bodyPr rtlCol="0"/>
          <a:lstStyle/>
          <a:p>
            <a:pPr rtl="0"/>
            <a:fld id="{CA6153F2-B6C4-46BC-9ACA-A42FA277645E}" type="datetime1">
              <a:rPr lang="en-GB" noProof="0" smtClean="0"/>
              <a:t>18/09/2024</a:t>
            </a:fld>
            <a:endParaRPr lang="en-GB" noProof="0"/>
          </a:p>
        </p:txBody>
      </p:sp>
      <p:sp>
        <p:nvSpPr>
          <p:cNvPr id="5" name="Footer Placeholder 4">
            <a:extLst>
              <a:ext uri="{FF2B5EF4-FFF2-40B4-BE49-F238E27FC236}">
                <a16:creationId xmlns:a16="http://schemas.microsoft.com/office/drawing/2014/main" id="{80822120-61A5-4970-B9BF-8B60825308E3}"/>
              </a:ext>
            </a:extLst>
          </p:cNvPr>
          <p:cNvSpPr>
            <a:spLocks noGrp="1"/>
          </p:cNvSpPr>
          <p:nvPr>
            <p:ph type="ftr" sz="quarter" idx="11"/>
          </p:nvPr>
        </p:nvSpPr>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51A66616-AA6A-422C-9360-1D12495E2185}"/>
              </a:ext>
            </a:extLst>
          </p:cNvPr>
          <p:cNvSpPr>
            <a:spLocks noGrp="1"/>
          </p:cNvSpPr>
          <p:nvPr>
            <p:ph type="sldNum" sz="quarter" idx="12"/>
          </p:nvPr>
        </p:nvSpPr>
        <p:spPr/>
        <p:txBody>
          <a:bodyPr rtlCol="0"/>
          <a:lstStyle/>
          <a:p>
            <a:pPr rtl="0"/>
            <a:fld id="{9D164B4E-BB64-4235-AA14-F42088F189EC}" type="slidenum">
              <a:rPr lang="en-GB" noProof="0" smtClean="0"/>
              <a:t>‹#›</a:t>
            </a:fld>
            <a:endParaRPr lang="en-GB" noProof="0"/>
          </a:p>
        </p:txBody>
      </p:sp>
      <p:sp>
        <p:nvSpPr>
          <p:cNvPr id="7" name="Title 6">
            <a:extLst>
              <a:ext uri="{FF2B5EF4-FFF2-40B4-BE49-F238E27FC236}">
                <a16:creationId xmlns:a16="http://schemas.microsoft.com/office/drawing/2014/main" id="{7588C331-B180-41FC-8DD2-82D2B1615AB6}"/>
              </a:ext>
            </a:extLst>
          </p:cNvPr>
          <p:cNvSpPr>
            <a:spLocks noGrp="1"/>
          </p:cNvSpPr>
          <p:nvPr>
            <p:ph type="title"/>
          </p:nvPr>
        </p:nvSpPr>
        <p:spPr/>
        <p:txBody>
          <a:bodyPr rtlCol="0"/>
          <a:lstStyle/>
          <a:p>
            <a:pPr rtl="0"/>
            <a:r>
              <a:rPr lang="en-US" noProof="0"/>
              <a:t>Click to edit Master title style</a:t>
            </a:r>
            <a:endParaRPr lang="en-GB" noProof="0"/>
          </a:p>
        </p:txBody>
      </p:sp>
    </p:spTree>
    <p:extLst>
      <p:ext uri="{BB962C8B-B14F-4D97-AF65-F5344CB8AC3E}">
        <p14:creationId xmlns:p14="http://schemas.microsoft.com/office/powerpoint/2010/main" val="475955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pPr rtl="0"/>
            <a:fld id="{450759EF-B817-4720-8A84-CE46485754C0}" type="datetime1">
              <a:rPr lang="en-GB" noProof="0" smtClean="0"/>
              <a:t>18/09/2024</a:t>
            </a:fld>
            <a:endParaRPr lang="en-GB" noProof="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r>
              <a:rPr lang="en-GB" noProof="0"/>
              <a:t>Add a footer</a:t>
            </a: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pPr rtl="0"/>
            <a:fld id="{9D164B4E-BB64-4235-AA14-F42088F189EC}" type="slidenum">
              <a:rPr lang="en-GB" noProof="0" smtClean="0"/>
              <a:t>‹#›</a:t>
            </a:fld>
            <a:endParaRPr lang="en-GB" noProof="0"/>
          </a:p>
        </p:txBody>
      </p:sp>
    </p:spTree>
    <p:extLst>
      <p:ext uri="{BB962C8B-B14F-4D97-AF65-F5344CB8AC3E}">
        <p14:creationId xmlns:p14="http://schemas.microsoft.com/office/powerpoint/2010/main" val="399262174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55" r:id="rId19"/>
    <p:sldLayoutId id="2147483650" r:id="rId20"/>
    <p:sldLayoutId id="2147483657" r:id="rId21"/>
    <p:sldLayoutId id="2147483658" r:id="rId22"/>
    <p:sldLayoutId id="2147483659" r:id="rId23"/>
    <p:sldLayoutId id="2147483660" r:id="rId24"/>
    <p:sldLayoutId id="2147483661" r:id="rId25"/>
    <p:sldLayoutId id="2147483663" r:id="rId26"/>
    <p:sldLayoutId id="2147483665" r:id="rId27"/>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hyperlink" Target="https://support.office.com/en-gb/article/edit-your-school-presentation-44445997-6769-4d44-8b30-f9e3050adbfb?omkt=en-GB"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46000">
              <a:schemeClr val="tx1">
                <a:lumMod val="65000"/>
                <a:lumOff val="35000"/>
              </a:schemeClr>
            </a:gs>
            <a:gs pos="100000">
              <a:schemeClr val="tx1">
                <a:lumMod val="85000"/>
                <a:lumOff val="15000"/>
              </a:schemeClr>
            </a:gs>
          </a:gsLst>
          <a:path path="circle">
            <a:fillToRect l="50000" t="130000" r="50000" b="-3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2C792-936D-4B4D-BAA1-39B609046296}"/>
              </a:ext>
            </a:extLst>
          </p:cNvPr>
          <p:cNvSpPr>
            <a:spLocks noGrp="1"/>
          </p:cNvSpPr>
          <p:nvPr>
            <p:ph type="ctrTitle"/>
          </p:nvPr>
        </p:nvSpPr>
        <p:spPr/>
        <p:txBody>
          <a:bodyPr rtlCol="0" anchor="ctr">
            <a:normAutofit/>
          </a:bodyPr>
          <a:lstStyle/>
          <a:p>
            <a:pPr algn="r" rtl="0"/>
            <a:r>
              <a:rPr lang="en-GB" sz="4400" b="0" dirty="0">
                <a:solidFill>
                  <a:schemeClr val="bg1"/>
                </a:solidFill>
                <a:cs typeface="Segoe UI" panose="020B0502040204020203" pitchFamily="34" charset="0"/>
              </a:rPr>
              <a:t>SEND at </a:t>
            </a:r>
            <a:r>
              <a:rPr lang="en-GB" sz="4400" b="0" dirty="0" err="1">
                <a:solidFill>
                  <a:schemeClr val="bg1"/>
                </a:solidFill>
                <a:cs typeface="Segoe UI" panose="020B0502040204020203" pitchFamily="34" charset="0"/>
              </a:rPr>
              <a:t>Wickhambreaux</a:t>
            </a:r>
            <a:r>
              <a:rPr lang="en-GB" sz="4400" b="0" dirty="0">
                <a:solidFill>
                  <a:schemeClr val="bg1"/>
                </a:solidFill>
                <a:cs typeface="Segoe UI" panose="020B0502040204020203" pitchFamily="34" charset="0"/>
              </a:rPr>
              <a:t> School</a:t>
            </a:r>
            <a:endParaRPr lang="en-GB" sz="4400" dirty="0">
              <a:solidFill>
                <a:schemeClr val="bg1"/>
              </a:solidFill>
            </a:endParaRPr>
          </a:p>
        </p:txBody>
      </p:sp>
      <p:sp>
        <p:nvSpPr>
          <p:cNvPr id="3" name="Subtitle 2">
            <a:extLst>
              <a:ext uri="{FF2B5EF4-FFF2-40B4-BE49-F238E27FC236}">
                <a16:creationId xmlns:a16="http://schemas.microsoft.com/office/drawing/2014/main" id="{2A2C1EC0-BDC8-41DC-A622-271C07FB051C}"/>
              </a:ext>
            </a:extLst>
          </p:cNvPr>
          <p:cNvSpPr>
            <a:spLocks noGrp="1"/>
          </p:cNvSpPr>
          <p:nvPr>
            <p:ph type="subTitle" idx="1"/>
          </p:nvPr>
        </p:nvSpPr>
        <p:spPr>
          <a:xfrm>
            <a:off x="7961258" y="4534872"/>
            <a:ext cx="3258675" cy="1737360"/>
          </a:xfrm>
        </p:spPr>
        <p:txBody>
          <a:bodyPr rtlCol="0" anchor="ctr">
            <a:normAutofit/>
          </a:bodyPr>
          <a:lstStyle/>
          <a:p>
            <a:pPr algn="l" rtl="0"/>
            <a:r>
              <a:rPr lang="en-GB" sz="2200" dirty="0">
                <a:solidFill>
                  <a:schemeClr val="bg1"/>
                </a:solidFill>
              </a:rPr>
              <a:t>Love</a:t>
            </a:r>
          </a:p>
          <a:p>
            <a:pPr algn="l" rtl="0"/>
            <a:r>
              <a:rPr lang="en-GB" sz="2200" dirty="0">
                <a:solidFill>
                  <a:schemeClr val="bg1"/>
                </a:solidFill>
              </a:rPr>
              <a:t>Trust</a:t>
            </a:r>
          </a:p>
          <a:p>
            <a:pPr algn="l" rtl="0"/>
            <a:r>
              <a:rPr lang="en-GB" sz="2200" dirty="0">
                <a:solidFill>
                  <a:schemeClr val="bg1"/>
                </a:solidFill>
              </a:rPr>
              <a:t>Community</a:t>
            </a:r>
          </a:p>
        </p:txBody>
      </p:sp>
    </p:spTree>
    <p:extLst>
      <p:ext uri="{BB962C8B-B14F-4D97-AF65-F5344CB8AC3E}">
        <p14:creationId xmlns:p14="http://schemas.microsoft.com/office/powerpoint/2010/main" val="2462431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8279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E0789E-91A7-4246-978E-A17FE1BF95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7957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3C6C0BD2-8B3C-4042-B4EE-5DB7665A37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bg2"/>
          </a:solidFill>
        </p:grpSpPr>
        <p:sp>
          <p:nvSpPr>
            <p:cNvPr id="23" name="Freeform 27">
              <a:extLst>
                <a:ext uri="{FF2B5EF4-FFF2-40B4-BE49-F238E27FC236}">
                  <a16:creationId xmlns:a16="http://schemas.microsoft.com/office/drawing/2014/main" id="{5F53669F-C1E6-43B8-AC6F-B44CE56BF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12" name="Freeform 28">
              <a:extLst>
                <a:ext uri="{FF2B5EF4-FFF2-40B4-BE49-F238E27FC236}">
                  <a16:creationId xmlns:a16="http://schemas.microsoft.com/office/drawing/2014/main" id="{53966C25-DAEA-4318-8FBC-EC6FF8F5A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25" name="Freeform 29">
              <a:extLst>
                <a:ext uri="{FF2B5EF4-FFF2-40B4-BE49-F238E27FC236}">
                  <a16:creationId xmlns:a16="http://schemas.microsoft.com/office/drawing/2014/main" id="{ED6EA716-EAD4-4023-8673-0809A1E245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14" name="Freeform 30">
              <a:extLst>
                <a:ext uri="{FF2B5EF4-FFF2-40B4-BE49-F238E27FC236}">
                  <a16:creationId xmlns:a16="http://schemas.microsoft.com/office/drawing/2014/main" id="{84261748-EFC0-4729-A7BB-A88FDAF6FA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15" name="Freeform 31">
              <a:extLst>
                <a:ext uri="{FF2B5EF4-FFF2-40B4-BE49-F238E27FC236}">
                  <a16:creationId xmlns:a16="http://schemas.microsoft.com/office/drawing/2014/main" id="{2C14F808-CC69-494F-98AC-CB750416CC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16" name="Freeform 32">
              <a:extLst>
                <a:ext uri="{FF2B5EF4-FFF2-40B4-BE49-F238E27FC236}">
                  <a16:creationId xmlns:a16="http://schemas.microsoft.com/office/drawing/2014/main" id="{F1CA3607-84D0-4085-A363-796A17B1D7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17" name="Freeform 33">
              <a:extLst>
                <a:ext uri="{FF2B5EF4-FFF2-40B4-BE49-F238E27FC236}">
                  <a16:creationId xmlns:a16="http://schemas.microsoft.com/office/drawing/2014/main" id="{491E6160-2958-4A90-8B50-EDA182AAB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18" name="Freeform 34">
              <a:extLst>
                <a:ext uri="{FF2B5EF4-FFF2-40B4-BE49-F238E27FC236}">
                  <a16:creationId xmlns:a16="http://schemas.microsoft.com/office/drawing/2014/main" id="{559F6CB7-E057-499B-A859-3602769892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19" name="Freeform 35">
              <a:extLst>
                <a:ext uri="{FF2B5EF4-FFF2-40B4-BE49-F238E27FC236}">
                  <a16:creationId xmlns:a16="http://schemas.microsoft.com/office/drawing/2014/main" id="{FF12353D-CF89-4D03-8075-C161824E2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20" name="Freeform 36">
              <a:extLst>
                <a:ext uri="{FF2B5EF4-FFF2-40B4-BE49-F238E27FC236}">
                  <a16:creationId xmlns:a16="http://schemas.microsoft.com/office/drawing/2014/main" id="{5B91C9D6-FAF2-445B-AF1B-43992602A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21" name="Freeform 37">
              <a:extLst>
                <a:ext uri="{FF2B5EF4-FFF2-40B4-BE49-F238E27FC236}">
                  <a16:creationId xmlns:a16="http://schemas.microsoft.com/office/drawing/2014/main" id="{570F7A1D-86B1-4AD1-B4A3-9AE2A52C85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22" name="Freeform 38">
              <a:extLst>
                <a:ext uri="{FF2B5EF4-FFF2-40B4-BE49-F238E27FC236}">
                  <a16:creationId xmlns:a16="http://schemas.microsoft.com/office/drawing/2014/main" id="{52C6EBA8-95CC-4FE6-A8E4-3A6911E8A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2" name="Title 1">
            <a:extLst>
              <a:ext uri="{FF2B5EF4-FFF2-40B4-BE49-F238E27FC236}">
                <a16:creationId xmlns:a16="http://schemas.microsoft.com/office/drawing/2014/main" id="{4F4E8E98-F241-3476-DAF3-93005C3CD24F}"/>
              </a:ext>
            </a:extLst>
          </p:cNvPr>
          <p:cNvSpPr>
            <a:spLocks noGrp="1"/>
          </p:cNvSpPr>
          <p:nvPr>
            <p:ph type="title"/>
          </p:nvPr>
        </p:nvSpPr>
        <p:spPr>
          <a:xfrm>
            <a:off x="1217056" y="1093380"/>
            <a:ext cx="3068182" cy="4671240"/>
          </a:xfrm>
        </p:spPr>
        <p:txBody>
          <a:bodyPr anchor="ctr">
            <a:normAutofit/>
          </a:bodyPr>
          <a:lstStyle/>
          <a:p>
            <a:pPr algn="r"/>
            <a:r>
              <a:rPr lang="en-GB"/>
              <a:t>Contents</a:t>
            </a:r>
          </a:p>
        </p:txBody>
      </p:sp>
      <p:sp>
        <p:nvSpPr>
          <p:cNvPr id="24" name="Freeform 11">
            <a:extLst>
              <a:ext uri="{FF2B5EF4-FFF2-40B4-BE49-F238E27FC236}">
                <a16:creationId xmlns:a16="http://schemas.microsoft.com/office/drawing/2014/main" id="{15EDA122-4530-45D2-A70A-B1A967AAE5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GB"/>
          </a:p>
        </p:txBody>
      </p:sp>
      <p:sp>
        <p:nvSpPr>
          <p:cNvPr id="26" name="Rectangle 25">
            <a:extLst>
              <a:ext uri="{FF2B5EF4-FFF2-40B4-BE49-F238E27FC236}">
                <a16:creationId xmlns:a16="http://schemas.microsoft.com/office/drawing/2014/main" id="{9782F52E-0F94-4BFC-9F89-B054DDEAB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7492C1C-CD84-7B98-F5FE-116678B27215}"/>
              </a:ext>
            </a:extLst>
          </p:cNvPr>
          <p:cNvSpPr>
            <a:spLocks noGrp="1"/>
          </p:cNvSpPr>
          <p:nvPr>
            <p:ph idx="1"/>
          </p:nvPr>
        </p:nvSpPr>
        <p:spPr>
          <a:xfrm>
            <a:off x="5285509" y="1093380"/>
            <a:ext cx="6219103" cy="4679250"/>
          </a:xfrm>
        </p:spPr>
        <p:txBody>
          <a:bodyPr anchor="ctr">
            <a:normAutofit/>
          </a:bodyPr>
          <a:lstStyle/>
          <a:p>
            <a:r>
              <a:rPr lang="en-GB" dirty="0" err="1"/>
              <a:t>Wickhambreaux</a:t>
            </a:r>
            <a:r>
              <a:rPr lang="en-GB" dirty="0"/>
              <a:t> School’s Vision</a:t>
            </a:r>
          </a:p>
          <a:p>
            <a:r>
              <a:rPr lang="en-GB" dirty="0"/>
              <a:t>What is SEND?</a:t>
            </a:r>
          </a:p>
          <a:p>
            <a:r>
              <a:rPr lang="en-GB" dirty="0"/>
              <a:t>SEND True or False?</a:t>
            </a:r>
          </a:p>
          <a:p>
            <a:r>
              <a:rPr lang="en-GB" dirty="0"/>
              <a:t>Inclusion at </a:t>
            </a:r>
            <a:r>
              <a:rPr lang="en-GB" dirty="0" err="1"/>
              <a:t>Wickhambreaux</a:t>
            </a:r>
            <a:r>
              <a:rPr lang="en-GB" dirty="0"/>
              <a:t> </a:t>
            </a:r>
          </a:p>
          <a:p>
            <a:r>
              <a:rPr lang="en-GB" dirty="0"/>
              <a:t>Universal Offer</a:t>
            </a:r>
          </a:p>
          <a:p>
            <a:r>
              <a:rPr lang="en-GB" dirty="0"/>
              <a:t>Targeted Offer</a:t>
            </a:r>
          </a:p>
          <a:p>
            <a:r>
              <a:rPr lang="en-GB" dirty="0"/>
              <a:t>Bespoke Offer</a:t>
            </a:r>
          </a:p>
          <a:p>
            <a:r>
              <a:rPr lang="en-GB" dirty="0"/>
              <a:t>Ms Redmond</a:t>
            </a:r>
          </a:p>
        </p:txBody>
      </p:sp>
    </p:spTree>
    <p:extLst>
      <p:ext uri="{BB962C8B-B14F-4D97-AF65-F5344CB8AC3E}">
        <p14:creationId xmlns:p14="http://schemas.microsoft.com/office/powerpoint/2010/main" val="435517519"/>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7B5A23F-7276-435D-91DA-09104D7777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35481"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F3ECD7F-BF61-4CB1-AA15-464BB771E7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66F1B29-3A08-4DB7-9F92-4C09B3BCF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chemeClr val="bg2">
              <a:lumMod val="1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Freeform 5">
            <a:extLst>
              <a:ext uri="{FF2B5EF4-FFF2-40B4-BE49-F238E27FC236}">
                <a16:creationId xmlns:a16="http://schemas.microsoft.com/office/drawing/2014/main" id="{44A5AAD1-9616-4E1C-B3AC-E5497A6A3C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9DE035C4-4E2B-BDAC-CC8A-5934EC55D9EF}"/>
              </a:ext>
            </a:extLst>
          </p:cNvPr>
          <p:cNvSpPr>
            <a:spLocks noGrp="1"/>
          </p:cNvSpPr>
          <p:nvPr>
            <p:ph type="title"/>
          </p:nvPr>
        </p:nvSpPr>
        <p:spPr>
          <a:xfrm>
            <a:off x="541867" y="787400"/>
            <a:ext cx="7145866" cy="778933"/>
          </a:xfrm>
        </p:spPr>
        <p:txBody>
          <a:bodyPr anchor="ctr">
            <a:normAutofit/>
          </a:bodyPr>
          <a:lstStyle/>
          <a:p>
            <a:r>
              <a:rPr lang="en-GB" sz="3200" dirty="0" err="1">
                <a:solidFill>
                  <a:srgbClr val="FEFFFF"/>
                </a:solidFill>
              </a:rPr>
              <a:t>Wickhambreaux</a:t>
            </a:r>
            <a:r>
              <a:rPr lang="en-GB" sz="3200" dirty="0">
                <a:solidFill>
                  <a:srgbClr val="FEFFFF"/>
                </a:solidFill>
              </a:rPr>
              <a:t> School’s Vision </a:t>
            </a:r>
          </a:p>
        </p:txBody>
      </p:sp>
      <p:sp>
        <p:nvSpPr>
          <p:cNvPr id="3" name="Content Placeholder 2">
            <a:extLst>
              <a:ext uri="{FF2B5EF4-FFF2-40B4-BE49-F238E27FC236}">
                <a16:creationId xmlns:a16="http://schemas.microsoft.com/office/drawing/2014/main" id="{8639777F-16B6-29E8-722C-3DE4C1F93371}"/>
              </a:ext>
            </a:extLst>
          </p:cNvPr>
          <p:cNvSpPr>
            <a:spLocks noGrp="1"/>
          </p:cNvSpPr>
          <p:nvPr>
            <p:ph idx="1"/>
          </p:nvPr>
        </p:nvSpPr>
        <p:spPr>
          <a:xfrm>
            <a:off x="541866" y="2032000"/>
            <a:ext cx="7145867" cy="3879222"/>
          </a:xfrm>
        </p:spPr>
        <p:txBody>
          <a:bodyPr>
            <a:normAutofit/>
          </a:bodyPr>
          <a:lstStyle/>
          <a:p>
            <a:r>
              <a:rPr lang="en-GB" sz="2400" b="0" i="1" dirty="0">
                <a:solidFill>
                  <a:srgbClr val="FEFFFF"/>
                </a:solidFill>
                <a:effectLst/>
                <a:latin typeface="Poppins" panose="00000500000000000000" pitchFamily="2" charset="0"/>
              </a:rPr>
              <a:t>Our small, rural school opens its door to a diverse global family offering a warm welcome. We invest in, and nurture, everyone’s unique, God given talents and abilities. Our dynamic, enriched, curriculum provides individuals with a supportive community where they can reflect and thrive, developing a deeper understanding of the world.</a:t>
            </a:r>
            <a:endParaRPr lang="en-GB" sz="2400" dirty="0">
              <a:solidFill>
                <a:srgbClr val="FEFFFF"/>
              </a:solidFill>
            </a:endParaRPr>
          </a:p>
        </p:txBody>
      </p:sp>
      <p:pic>
        <p:nvPicPr>
          <p:cNvPr id="7" name="Graphic 6" descr="Education">
            <a:extLst>
              <a:ext uri="{FF2B5EF4-FFF2-40B4-BE49-F238E27FC236}">
                <a16:creationId xmlns:a16="http://schemas.microsoft.com/office/drawing/2014/main" id="{80C0C66A-A6EE-7962-9A03-95988F1E2A4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13057" y="2462282"/>
            <a:ext cx="3001931" cy="3001931"/>
          </a:xfrm>
          <a:prstGeom prst="rect">
            <a:avLst/>
          </a:prstGeom>
        </p:spPr>
      </p:pic>
    </p:spTree>
    <p:extLst>
      <p:ext uri="{BB962C8B-B14F-4D97-AF65-F5344CB8AC3E}">
        <p14:creationId xmlns:p14="http://schemas.microsoft.com/office/powerpoint/2010/main" val="2293885630"/>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9"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GB"/>
            </a:p>
          </p:txBody>
        </p:sp>
        <p:sp>
          <p:nvSpPr>
            <p:cNvPr id="10"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GB"/>
            </a:p>
          </p:txBody>
        </p:sp>
        <p:sp>
          <p:nvSpPr>
            <p:cNvPr id="11"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GB"/>
            </a:p>
          </p:txBody>
        </p:sp>
        <p:sp>
          <p:nvSpPr>
            <p:cNvPr id="12"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GB"/>
            </a:p>
          </p:txBody>
        </p:sp>
        <p:sp>
          <p:nvSpPr>
            <p:cNvPr id="13"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GB"/>
            </a:p>
          </p:txBody>
        </p:sp>
        <p:sp>
          <p:nvSpPr>
            <p:cNvPr id="14"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GB"/>
            </a:p>
          </p:txBody>
        </p:sp>
        <p:sp>
          <p:nvSpPr>
            <p:cNvPr id="15"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GB"/>
            </a:p>
          </p:txBody>
        </p:sp>
        <p:sp>
          <p:nvSpPr>
            <p:cNvPr id="16"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GB"/>
            </a:p>
          </p:txBody>
        </p:sp>
        <p:sp>
          <p:nvSpPr>
            <p:cNvPr id="17"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GB"/>
            </a:p>
          </p:txBody>
        </p:sp>
        <p:sp>
          <p:nvSpPr>
            <p:cNvPr id="18"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GB"/>
            </a:p>
          </p:txBody>
        </p:sp>
        <p:sp>
          <p:nvSpPr>
            <p:cNvPr id="19"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GB"/>
            </a:p>
          </p:txBody>
        </p:sp>
        <p:sp>
          <p:nvSpPr>
            <p:cNvPr id="20"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GB"/>
            </a:p>
          </p:txBody>
        </p:sp>
      </p:grpSp>
      <p:grpSp>
        <p:nvGrpSpPr>
          <p:cNvPr id="22" name="Group 21">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3"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GB"/>
            </a:p>
          </p:txBody>
        </p:sp>
        <p:sp>
          <p:nvSpPr>
            <p:cNvPr id="24"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GB"/>
            </a:p>
          </p:txBody>
        </p:sp>
        <p:sp>
          <p:nvSpPr>
            <p:cNvPr id="25"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GB"/>
            </a:p>
          </p:txBody>
        </p:sp>
        <p:sp>
          <p:nvSpPr>
            <p:cNvPr id="26"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GB"/>
            </a:p>
          </p:txBody>
        </p:sp>
        <p:sp>
          <p:nvSpPr>
            <p:cNvPr id="27"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GB"/>
            </a:p>
          </p:txBody>
        </p:sp>
        <p:sp>
          <p:nvSpPr>
            <p:cNvPr id="28"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GB"/>
            </a:p>
          </p:txBody>
        </p:sp>
        <p:sp>
          <p:nvSpPr>
            <p:cNvPr id="29"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GB"/>
            </a:p>
          </p:txBody>
        </p:sp>
        <p:sp>
          <p:nvSpPr>
            <p:cNvPr id="30"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GB"/>
            </a:p>
          </p:txBody>
        </p:sp>
        <p:sp>
          <p:nvSpPr>
            <p:cNvPr id="31"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GB"/>
            </a:p>
          </p:txBody>
        </p:sp>
        <p:sp>
          <p:nvSpPr>
            <p:cNvPr id="32"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GB"/>
            </a:p>
          </p:txBody>
        </p:sp>
        <p:sp>
          <p:nvSpPr>
            <p:cNvPr id="33"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GB"/>
            </a:p>
          </p:txBody>
        </p:sp>
        <p:sp>
          <p:nvSpPr>
            <p:cNvPr id="34"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GB"/>
            </a:p>
          </p:txBody>
        </p:sp>
      </p:grpSp>
      <p:sp>
        <p:nvSpPr>
          <p:cNvPr id="36" name="Rectangle 35">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8" name="Freeform 6">
            <a:extLst>
              <a:ext uri="{FF2B5EF4-FFF2-40B4-BE49-F238E27FC236}">
                <a16:creationId xmlns:a16="http://schemas.microsoft.com/office/drawing/2014/main" id="{7BD08880-457D-4C62-A3B5-6A9B0878C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GB"/>
          </a:p>
        </p:txBody>
      </p:sp>
      <p:sp useBgFill="1">
        <p:nvSpPr>
          <p:cNvPr id="40" name="Rectangle 39">
            <a:extLst>
              <a:ext uri="{FF2B5EF4-FFF2-40B4-BE49-F238E27FC236}">
                <a16:creationId xmlns:a16="http://schemas.microsoft.com/office/drawing/2014/main" id="{1FF9CEF5-A50D-4B8B-9852-D76F70378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ticky notes with question marks">
            <a:extLst>
              <a:ext uri="{FF2B5EF4-FFF2-40B4-BE49-F238E27FC236}">
                <a16:creationId xmlns:a16="http://schemas.microsoft.com/office/drawing/2014/main" id="{2ED9AB84-E0DE-8803-0F94-6131FFAFE0DE}"/>
              </a:ext>
            </a:extLst>
          </p:cNvPr>
          <p:cNvPicPr>
            <a:picLocks noChangeAspect="1"/>
          </p:cNvPicPr>
          <p:nvPr/>
        </p:nvPicPr>
        <p:blipFill>
          <a:blip r:embed="rId2">
            <a:alphaModFix amt="40000"/>
          </a:blip>
          <a:srcRect t="10162" b="5569"/>
          <a:stretch/>
        </p:blipFill>
        <p:spPr>
          <a:xfrm>
            <a:off x="20" y="10"/>
            <a:ext cx="12191980" cy="6857990"/>
          </a:xfrm>
          <a:prstGeom prst="rect">
            <a:avLst/>
          </a:prstGeom>
        </p:spPr>
      </p:pic>
      <p:sp>
        <p:nvSpPr>
          <p:cNvPr id="2" name="Title 1">
            <a:extLst>
              <a:ext uri="{FF2B5EF4-FFF2-40B4-BE49-F238E27FC236}">
                <a16:creationId xmlns:a16="http://schemas.microsoft.com/office/drawing/2014/main" id="{DC2B6DDA-AAA1-1695-9F23-AAE86EE65E45}"/>
              </a:ext>
            </a:extLst>
          </p:cNvPr>
          <p:cNvSpPr>
            <a:spLocks noGrp="1"/>
          </p:cNvSpPr>
          <p:nvPr>
            <p:ph type="title"/>
          </p:nvPr>
        </p:nvSpPr>
        <p:spPr>
          <a:xfrm>
            <a:off x="2589213" y="2514600"/>
            <a:ext cx="8915399" cy="2262781"/>
          </a:xfrm>
        </p:spPr>
        <p:txBody>
          <a:bodyPr vert="horz" lIns="91440" tIns="45720" rIns="91440" bIns="45720" rtlCol="0" anchor="b">
            <a:normAutofit/>
          </a:bodyPr>
          <a:lstStyle/>
          <a:p>
            <a:r>
              <a:rPr lang="en-US" sz="5400">
                <a:solidFill>
                  <a:schemeClr val="tx1"/>
                </a:solidFill>
              </a:rPr>
              <a:t>What is SEND?</a:t>
            </a:r>
          </a:p>
        </p:txBody>
      </p:sp>
      <p:sp>
        <p:nvSpPr>
          <p:cNvPr id="42" name="Rectangle 41">
            <a:extLst>
              <a:ext uri="{FF2B5EF4-FFF2-40B4-BE49-F238E27FC236}">
                <a16:creationId xmlns:a16="http://schemas.microsoft.com/office/drawing/2014/main" id="{30684D86-C9D1-40C3-A9B6-EC935C7312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4" name="Freeform 33">
            <a:extLst>
              <a:ext uri="{FF2B5EF4-FFF2-40B4-BE49-F238E27FC236}">
                <a16:creationId xmlns:a16="http://schemas.microsoft.com/office/drawing/2014/main" id="{1EDF7896-F56A-49DA-90F3-F5CE8B98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GB"/>
          </a:p>
        </p:txBody>
      </p:sp>
    </p:spTree>
    <p:extLst>
      <p:ext uri="{BB962C8B-B14F-4D97-AF65-F5344CB8AC3E}">
        <p14:creationId xmlns:p14="http://schemas.microsoft.com/office/powerpoint/2010/main" val="357990330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5BE0789E-91A7-4246-978E-A17FE1BF95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7957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3C6C0BD2-8B3C-4042-B4EE-5DB7665A37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bg2"/>
          </a:solidFill>
        </p:grpSpPr>
        <p:sp>
          <p:nvSpPr>
            <p:cNvPr id="11" name="Freeform 27">
              <a:extLst>
                <a:ext uri="{FF2B5EF4-FFF2-40B4-BE49-F238E27FC236}">
                  <a16:creationId xmlns:a16="http://schemas.microsoft.com/office/drawing/2014/main" id="{5F53669F-C1E6-43B8-AC6F-B44CE56BF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27" name="Freeform 28">
              <a:extLst>
                <a:ext uri="{FF2B5EF4-FFF2-40B4-BE49-F238E27FC236}">
                  <a16:creationId xmlns:a16="http://schemas.microsoft.com/office/drawing/2014/main" id="{53966C25-DAEA-4318-8FBC-EC6FF8F5A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13" name="Freeform 29">
              <a:extLst>
                <a:ext uri="{FF2B5EF4-FFF2-40B4-BE49-F238E27FC236}">
                  <a16:creationId xmlns:a16="http://schemas.microsoft.com/office/drawing/2014/main" id="{ED6EA716-EAD4-4023-8673-0809A1E245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14" name="Freeform 30">
              <a:extLst>
                <a:ext uri="{FF2B5EF4-FFF2-40B4-BE49-F238E27FC236}">
                  <a16:creationId xmlns:a16="http://schemas.microsoft.com/office/drawing/2014/main" id="{84261748-EFC0-4729-A7BB-A88FDAF6FA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15" name="Freeform 31">
              <a:extLst>
                <a:ext uri="{FF2B5EF4-FFF2-40B4-BE49-F238E27FC236}">
                  <a16:creationId xmlns:a16="http://schemas.microsoft.com/office/drawing/2014/main" id="{2C14F808-CC69-494F-98AC-CB750416CC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16" name="Freeform 32">
              <a:extLst>
                <a:ext uri="{FF2B5EF4-FFF2-40B4-BE49-F238E27FC236}">
                  <a16:creationId xmlns:a16="http://schemas.microsoft.com/office/drawing/2014/main" id="{F1CA3607-84D0-4085-A363-796A17B1D7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17" name="Freeform 33">
              <a:extLst>
                <a:ext uri="{FF2B5EF4-FFF2-40B4-BE49-F238E27FC236}">
                  <a16:creationId xmlns:a16="http://schemas.microsoft.com/office/drawing/2014/main" id="{491E6160-2958-4A90-8B50-EDA182AAB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18" name="Freeform 34">
              <a:extLst>
                <a:ext uri="{FF2B5EF4-FFF2-40B4-BE49-F238E27FC236}">
                  <a16:creationId xmlns:a16="http://schemas.microsoft.com/office/drawing/2014/main" id="{559F6CB7-E057-499B-A859-3602769892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19" name="Freeform 35">
              <a:extLst>
                <a:ext uri="{FF2B5EF4-FFF2-40B4-BE49-F238E27FC236}">
                  <a16:creationId xmlns:a16="http://schemas.microsoft.com/office/drawing/2014/main" id="{FF12353D-CF89-4D03-8075-C161824E2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28" name="Freeform 36">
              <a:extLst>
                <a:ext uri="{FF2B5EF4-FFF2-40B4-BE49-F238E27FC236}">
                  <a16:creationId xmlns:a16="http://schemas.microsoft.com/office/drawing/2014/main" id="{5B91C9D6-FAF2-445B-AF1B-43992602A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21" name="Freeform 37">
              <a:extLst>
                <a:ext uri="{FF2B5EF4-FFF2-40B4-BE49-F238E27FC236}">
                  <a16:creationId xmlns:a16="http://schemas.microsoft.com/office/drawing/2014/main" id="{570F7A1D-86B1-4AD1-B4A3-9AE2A52C85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22" name="Freeform 38">
              <a:extLst>
                <a:ext uri="{FF2B5EF4-FFF2-40B4-BE49-F238E27FC236}">
                  <a16:creationId xmlns:a16="http://schemas.microsoft.com/office/drawing/2014/main" id="{52C6EBA8-95CC-4FE6-A8E4-3A6911E8A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2" name="Title 1">
            <a:extLst>
              <a:ext uri="{FF2B5EF4-FFF2-40B4-BE49-F238E27FC236}">
                <a16:creationId xmlns:a16="http://schemas.microsoft.com/office/drawing/2014/main" id="{0E06A4D0-5800-BA00-B521-92CA82C5BC7E}"/>
              </a:ext>
            </a:extLst>
          </p:cNvPr>
          <p:cNvSpPr>
            <a:spLocks noGrp="1"/>
          </p:cNvSpPr>
          <p:nvPr>
            <p:ph type="title"/>
          </p:nvPr>
        </p:nvSpPr>
        <p:spPr>
          <a:xfrm>
            <a:off x="1217056" y="1093380"/>
            <a:ext cx="3068182" cy="4671240"/>
          </a:xfrm>
        </p:spPr>
        <p:txBody>
          <a:bodyPr anchor="ctr">
            <a:normAutofit/>
          </a:bodyPr>
          <a:lstStyle/>
          <a:p>
            <a:pPr algn="r"/>
            <a:r>
              <a:rPr lang="en-GB" dirty="0"/>
              <a:t>What is SEND?</a:t>
            </a:r>
            <a:br>
              <a:rPr lang="en-GB" dirty="0"/>
            </a:br>
            <a:r>
              <a:rPr lang="en-GB" sz="2000" dirty="0"/>
              <a:t>(Special Educational Needs and Disabilities)</a:t>
            </a:r>
          </a:p>
        </p:txBody>
      </p:sp>
      <p:sp>
        <p:nvSpPr>
          <p:cNvPr id="24" name="Freeform 11">
            <a:extLst>
              <a:ext uri="{FF2B5EF4-FFF2-40B4-BE49-F238E27FC236}">
                <a16:creationId xmlns:a16="http://schemas.microsoft.com/office/drawing/2014/main" id="{15EDA122-4530-45D2-A70A-B1A967AAE5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GB"/>
          </a:p>
        </p:txBody>
      </p:sp>
      <p:sp>
        <p:nvSpPr>
          <p:cNvPr id="26" name="Rectangle 25">
            <a:extLst>
              <a:ext uri="{FF2B5EF4-FFF2-40B4-BE49-F238E27FC236}">
                <a16:creationId xmlns:a16="http://schemas.microsoft.com/office/drawing/2014/main" id="{9782F52E-0F94-4BFC-9F89-B054DDEAB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ontent Placeholder 2">
            <a:extLst>
              <a:ext uri="{FF2B5EF4-FFF2-40B4-BE49-F238E27FC236}">
                <a16:creationId xmlns:a16="http://schemas.microsoft.com/office/drawing/2014/main" id="{4ACB390A-99C1-116E-AE44-94D47A2AE6D1}"/>
              </a:ext>
            </a:extLst>
          </p:cNvPr>
          <p:cNvSpPr>
            <a:spLocks noGrp="1"/>
          </p:cNvSpPr>
          <p:nvPr>
            <p:ph idx="1"/>
          </p:nvPr>
        </p:nvSpPr>
        <p:spPr>
          <a:xfrm>
            <a:off x="5285509" y="375920"/>
            <a:ext cx="6219103" cy="5946602"/>
          </a:xfrm>
        </p:spPr>
        <p:txBody>
          <a:bodyPr anchor="ctr">
            <a:normAutofit/>
          </a:bodyPr>
          <a:lstStyle/>
          <a:p>
            <a:r>
              <a:rPr lang="en-GB" sz="2400" dirty="0"/>
              <a:t>Needs and/or disabilities which can affect a child or young person’s ability to learn. They can affect their:</a:t>
            </a:r>
          </a:p>
          <a:p>
            <a:pPr lvl="1"/>
            <a:r>
              <a:rPr lang="en-GB" sz="2000" dirty="0"/>
              <a:t>behaviour or ability to socialise, for example they struggle to make friends</a:t>
            </a:r>
          </a:p>
          <a:p>
            <a:pPr lvl="1"/>
            <a:r>
              <a:rPr lang="en-GB" sz="2000" dirty="0"/>
              <a:t>reading and writing, for example because they have dyslexia</a:t>
            </a:r>
          </a:p>
          <a:p>
            <a:pPr lvl="1"/>
            <a:r>
              <a:rPr lang="en-GB" sz="2000" dirty="0"/>
              <a:t>ability to understand things</a:t>
            </a:r>
          </a:p>
          <a:p>
            <a:pPr lvl="1"/>
            <a:r>
              <a:rPr lang="en-GB" sz="2000" dirty="0"/>
              <a:t>concentration levels, for example because they have attention deficit hyperactivity disorder (ADHD)</a:t>
            </a:r>
          </a:p>
          <a:p>
            <a:pPr lvl="1"/>
            <a:r>
              <a:rPr lang="en-GB" sz="2000" dirty="0"/>
              <a:t>physical ability</a:t>
            </a:r>
          </a:p>
        </p:txBody>
      </p:sp>
    </p:spTree>
    <p:extLst>
      <p:ext uri="{BB962C8B-B14F-4D97-AF65-F5344CB8AC3E}">
        <p14:creationId xmlns:p14="http://schemas.microsoft.com/office/powerpoint/2010/main" val="261794577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5BE0789E-91A7-4246-978E-A17FE1BF95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7957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3C6C0BD2-8B3C-4042-B4EE-5DB7665A37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bg2"/>
          </a:solidFill>
        </p:grpSpPr>
        <p:sp>
          <p:nvSpPr>
            <p:cNvPr id="11" name="Freeform 27">
              <a:extLst>
                <a:ext uri="{FF2B5EF4-FFF2-40B4-BE49-F238E27FC236}">
                  <a16:creationId xmlns:a16="http://schemas.microsoft.com/office/drawing/2014/main" id="{5F53669F-C1E6-43B8-AC6F-B44CE56BF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27" name="Freeform 28">
              <a:extLst>
                <a:ext uri="{FF2B5EF4-FFF2-40B4-BE49-F238E27FC236}">
                  <a16:creationId xmlns:a16="http://schemas.microsoft.com/office/drawing/2014/main" id="{53966C25-DAEA-4318-8FBC-EC6FF8F5A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13" name="Freeform 29">
              <a:extLst>
                <a:ext uri="{FF2B5EF4-FFF2-40B4-BE49-F238E27FC236}">
                  <a16:creationId xmlns:a16="http://schemas.microsoft.com/office/drawing/2014/main" id="{ED6EA716-EAD4-4023-8673-0809A1E245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14" name="Freeform 30">
              <a:extLst>
                <a:ext uri="{FF2B5EF4-FFF2-40B4-BE49-F238E27FC236}">
                  <a16:creationId xmlns:a16="http://schemas.microsoft.com/office/drawing/2014/main" id="{84261748-EFC0-4729-A7BB-A88FDAF6FA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15" name="Freeform 31">
              <a:extLst>
                <a:ext uri="{FF2B5EF4-FFF2-40B4-BE49-F238E27FC236}">
                  <a16:creationId xmlns:a16="http://schemas.microsoft.com/office/drawing/2014/main" id="{2C14F808-CC69-494F-98AC-CB750416CC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16" name="Freeform 32">
              <a:extLst>
                <a:ext uri="{FF2B5EF4-FFF2-40B4-BE49-F238E27FC236}">
                  <a16:creationId xmlns:a16="http://schemas.microsoft.com/office/drawing/2014/main" id="{F1CA3607-84D0-4085-A363-796A17B1D7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17" name="Freeform 33">
              <a:extLst>
                <a:ext uri="{FF2B5EF4-FFF2-40B4-BE49-F238E27FC236}">
                  <a16:creationId xmlns:a16="http://schemas.microsoft.com/office/drawing/2014/main" id="{491E6160-2958-4A90-8B50-EDA182AAB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18" name="Freeform 34">
              <a:extLst>
                <a:ext uri="{FF2B5EF4-FFF2-40B4-BE49-F238E27FC236}">
                  <a16:creationId xmlns:a16="http://schemas.microsoft.com/office/drawing/2014/main" id="{559F6CB7-E057-499B-A859-3602769892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19" name="Freeform 35">
              <a:extLst>
                <a:ext uri="{FF2B5EF4-FFF2-40B4-BE49-F238E27FC236}">
                  <a16:creationId xmlns:a16="http://schemas.microsoft.com/office/drawing/2014/main" id="{FF12353D-CF89-4D03-8075-C161824E2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28" name="Freeform 36">
              <a:extLst>
                <a:ext uri="{FF2B5EF4-FFF2-40B4-BE49-F238E27FC236}">
                  <a16:creationId xmlns:a16="http://schemas.microsoft.com/office/drawing/2014/main" id="{5B91C9D6-FAF2-445B-AF1B-43992602A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21" name="Freeform 37">
              <a:extLst>
                <a:ext uri="{FF2B5EF4-FFF2-40B4-BE49-F238E27FC236}">
                  <a16:creationId xmlns:a16="http://schemas.microsoft.com/office/drawing/2014/main" id="{570F7A1D-86B1-4AD1-B4A3-9AE2A52C85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22" name="Freeform 38">
              <a:extLst>
                <a:ext uri="{FF2B5EF4-FFF2-40B4-BE49-F238E27FC236}">
                  <a16:creationId xmlns:a16="http://schemas.microsoft.com/office/drawing/2014/main" id="{52C6EBA8-95CC-4FE6-A8E4-3A6911E8A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2" name="Title 1">
            <a:extLst>
              <a:ext uri="{FF2B5EF4-FFF2-40B4-BE49-F238E27FC236}">
                <a16:creationId xmlns:a16="http://schemas.microsoft.com/office/drawing/2014/main" id="{0E06A4D0-5800-BA00-B521-92CA82C5BC7E}"/>
              </a:ext>
            </a:extLst>
          </p:cNvPr>
          <p:cNvSpPr>
            <a:spLocks noGrp="1"/>
          </p:cNvSpPr>
          <p:nvPr>
            <p:ph type="title"/>
          </p:nvPr>
        </p:nvSpPr>
        <p:spPr>
          <a:xfrm>
            <a:off x="1217056" y="1093380"/>
            <a:ext cx="3068182" cy="4671240"/>
          </a:xfrm>
        </p:spPr>
        <p:txBody>
          <a:bodyPr anchor="ctr">
            <a:normAutofit/>
          </a:bodyPr>
          <a:lstStyle/>
          <a:p>
            <a:pPr algn="r"/>
            <a:r>
              <a:rPr lang="en-GB"/>
              <a:t>What is SEND?</a:t>
            </a:r>
          </a:p>
        </p:txBody>
      </p:sp>
      <p:sp>
        <p:nvSpPr>
          <p:cNvPr id="24" name="Freeform 11">
            <a:extLst>
              <a:ext uri="{FF2B5EF4-FFF2-40B4-BE49-F238E27FC236}">
                <a16:creationId xmlns:a16="http://schemas.microsoft.com/office/drawing/2014/main" id="{15EDA122-4530-45D2-A70A-B1A967AAE5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GB"/>
          </a:p>
        </p:txBody>
      </p:sp>
      <p:sp>
        <p:nvSpPr>
          <p:cNvPr id="26" name="Rectangle 25">
            <a:extLst>
              <a:ext uri="{FF2B5EF4-FFF2-40B4-BE49-F238E27FC236}">
                <a16:creationId xmlns:a16="http://schemas.microsoft.com/office/drawing/2014/main" id="{9782F52E-0F94-4BFC-9F89-B054DDEAB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ontent Placeholder 2">
            <a:extLst>
              <a:ext uri="{FF2B5EF4-FFF2-40B4-BE49-F238E27FC236}">
                <a16:creationId xmlns:a16="http://schemas.microsoft.com/office/drawing/2014/main" id="{4ACB390A-99C1-116E-AE44-94D47A2AE6D1}"/>
              </a:ext>
            </a:extLst>
          </p:cNvPr>
          <p:cNvSpPr>
            <a:spLocks noGrp="1"/>
          </p:cNvSpPr>
          <p:nvPr>
            <p:ph idx="1"/>
          </p:nvPr>
        </p:nvSpPr>
        <p:spPr>
          <a:xfrm>
            <a:off x="5285509" y="375920"/>
            <a:ext cx="6219103" cy="5946602"/>
          </a:xfrm>
        </p:spPr>
        <p:txBody>
          <a:bodyPr anchor="ctr">
            <a:normAutofit lnSpcReduction="10000"/>
          </a:bodyPr>
          <a:lstStyle/>
          <a:p>
            <a:r>
              <a:rPr lang="en-GB" sz="2400" dirty="0"/>
              <a:t>Areas of need are grouped into the following categories of need: </a:t>
            </a:r>
          </a:p>
          <a:p>
            <a:pPr lvl="1"/>
            <a:r>
              <a:rPr lang="en-GB" sz="2200" dirty="0"/>
              <a:t>Communication and interaction</a:t>
            </a:r>
          </a:p>
          <a:p>
            <a:pPr lvl="2">
              <a:buFont typeface="Wingdings" charset="2"/>
              <a:buChar char="§"/>
            </a:pPr>
            <a:r>
              <a:rPr lang="en-GB" sz="2000" dirty="0"/>
              <a:t>Autism or characteristics or aspects of autism spectrum</a:t>
            </a:r>
          </a:p>
          <a:p>
            <a:pPr lvl="2">
              <a:buFont typeface="Wingdings" charset="2"/>
              <a:buChar char="§"/>
            </a:pPr>
            <a:r>
              <a:rPr lang="en-GB" sz="2000" dirty="0"/>
              <a:t>Speech, language and communication</a:t>
            </a:r>
          </a:p>
          <a:p>
            <a:pPr lvl="1"/>
            <a:r>
              <a:rPr lang="en-GB" sz="2200" dirty="0"/>
              <a:t>Cognition and learning</a:t>
            </a:r>
          </a:p>
          <a:p>
            <a:pPr lvl="1"/>
            <a:r>
              <a:rPr lang="en-GB" sz="2200" dirty="0"/>
              <a:t>Social, emotional and mental health difficulties</a:t>
            </a:r>
          </a:p>
          <a:p>
            <a:pPr lvl="1"/>
            <a:r>
              <a:rPr lang="en-GB" sz="2200" dirty="0"/>
              <a:t>Sensory and/or physical needs </a:t>
            </a:r>
          </a:p>
          <a:p>
            <a:pPr lvl="2">
              <a:buFont typeface="Wingdings" charset="2"/>
              <a:buChar char="§"/>
            </a:pPr>
            <a:r>
              <a:rPr lang="en-GB" sz="2000" dirty="0"/>
              <a:t>Physical disability</a:t>
            </a:r>
          </a:p>
          <a:p>
            <a:pPr lvl="2">
              <a:buFont typeface="Wingdings" charset="2"/>
              <a:buChar char="§"/>
            </a:pPr>
            <a:r>
              <a:rPr lang="en-GB" sz="2000" dirty="0"/>
              <a:t>Hearing Impairment</a:t>
            </a:r>
          </a:p>
          <a:p>
            <a:pPr lvl="2">
              <a:buFont typeface="Wingdings" charset="2"/>
              <a:buChar char="§"/>
            </a:pPr>
            <a:r>
              <a:rPr lang="en-GB" sz="2000" dirty="0"/>
              <a:t>Visual impairment</a:t>
            </a:r>
          </a:p>
          <a:p>
            <a:pPr lvl="2">
              <a:buFont typeface="Wingdings" charset="2"/>
              <a:buChar char="§"/>
            </a:pPr>
            <a:r>
              <a:rPr lang="en-GB" sz="2000" dirty="0"/>
              <a:t>Multi-sensory impairment</a:t>
            </a:r>
          </a:p>
        </p:txBody>
      </p:sp>
    </p:spTree>
    <p:extLst>
      <p:ext uri="{BB962C8B-B14F-4D97-AF65-F5344CB8AC3E}">
        <p14:creationId xmlns:p14="http://schemas.microsoft.com/office/powerpoint/2010/main" val="3149050822"/>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FF9CEF5-A50D-4B8B-9852-D76F70378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Yellow paper aeroplane flying the opposite way as many grey paper aeroplanes">
            <a:extLst>
              <a:ext uri="{FF2B5EF4-FFF2-40B4-BE49-F238E27FC236}">
                <a16:creationId xmlns:a16="http://schemas.microsoft.com/office/drawing/2014/main" id="{C4F800BA-DD6F-88B5-9E70-7BB3FF0DC578}"/>
              </a:ext>
            </a:extLst>
          </p:cNvPr>
          <p:cNvPicPr>
            <a:picLocks noChangeAspect="1"/>
          </p:cNvPicPr>
          <p:nvPr/>
        </p:nvPicPr>
        <p:blipFill>
          <a:blip r:embed="rId2">
            <a:alphaModFix amt="40000"/>
          </a:blip>
          <a:srcRect t="8497" b="7234"/>
          <a:stretch/>
        </p:blipFill>
        <p:spPr>
          <a:xfrm>
            <a:off x="20" y="10"/>
            <a:ext cx="12191980" cy="6857990"/>
          </a:xfrm>
          <a:prstGeom prst="rect">
            <a:avLst/>
          </a:prstGeom>
        </p:spPr>
      </p:pic>
      <p:sp>
        <p:nvSpPr>
          <p:cNvPr id="2" name="Title 1">
            <a:extLst>
              <a:ext uri="{FF2B5EF4-FFF2-40B4-BE49-F238E27FC236}">
                <a16:creationId xmlns:a16="http://schemas.microsoft.com/office/drawing/2014/main" id="{83A9C0FF-A917-1E8C-671E-4DCA14EAEBA3}"/>
              </a:ext>
            </a:extLst>
          </p:cNvPr>
          <p:cNvSpPr>
            <a:spLocks noGrp="1"/>
          </p:cNvSpPr>
          <p:nvPr>
            <p:ph type="ctrTitle"/>
          </p:nvPr>
        </p:nvSpPr>
        <p:spPr>
          <a:xfrm>
            <a:off x="2589213" y="2514600"/>
            <a:ext cx="8915399" cy="2262781"/>
          </a:xfrm>
        </p:spPr>
        <p:txBody>
          <a:bodyPr>
            <a:normAutofit/>
          </a:bodyPr>
          <a:lstStyle/>
          <a:p>
            <a:r>
              <a:rPr lang="en-GB">
                <a:solidFill>
                  <a:schemeClr val="tx1"/>
                </a:solidFill>
              </a:rPr>
              <a:t>SEND True or False?</a:t>
            </a:r>
          </a:p>
        </p:txBody>
      </p:sp>
      <p:sp>
        <p:nvSpPr>
          <p:cNvPr id="10" name="Rectangle 9">
            <a:extLst>
              <a:ext uri="{FF2B5EF4-FFF2-40B4-BE49-F238E27FC236}">
                <a16:creationId xmlns:a16="http://schemas.microsoft.com/office/drawing/2014/main" id="{30684D86-C9D1-40C3-A9B6-EC935C7312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Freeform 33">
            <a:extLst>
              <a:ext uri="{FF2B5EF4-FFF2-40B4-BE49-F238E27FC236}">
                <a16:creationId xmlns:a16="http://schemas.microsoft.com/office/drawing/2014/main" id="{1EDF7896-F56A-49DA-90F3-F5CE8B98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GB"/>
          </a:p>
        </p:txBody>
      </p:sp>
    </p:spTree>
    <p:extLst>
      <p:ext uri="{BB962C8B-B14F-4D97-AF65-F5344CB8AC3E}">
        <p14:creationId xmlns:p14="http://schemas.microsoft.com/office/powerpoint/2010/main" val="34350707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5BE0789E-91A7-4246-978E-A17FE1BF95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7957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3C6C0BD2-8B3C-4042-B4EE-5DB7665A37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bg2"/>
          </a:solidFill>
        </p:grpSpPr>
        <p:sp>
          <p:nvSpPr>
            <p:cNvPr id="37" name="Freeform 27">
              <a:extLst>
                <a:ext uri="{FF2B5EF4-FFF2-40B4-BE49-F238E27FC236}">
                  <a16:creationId xmlns:a16="http://schemas.microsoft.com/office/drawing/2014/main" id="{5F53669F-C1E6-43B8-AC6F-B44CE56BF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8" name="Freeform 28">
              <a:extLst>
                <a:ext uri="{FF2B5EF4-FFF2-40B4-BE49-F238E27FC236}">
                  <a16:creationId xmlns:a16="http://schemas.microsoft.com/office/drawing/2014/main" id="{53966C25-DAEA-4318-8FBC-EC6FF8F5A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9" name="Freeform 29">
              <a:extLst>
                <a:ext uri="{FF2B5EF4-FFF2-40B4-BE49-F238E27FC236}">
                  <a16:creationId xmlns:a16="http://schemas.microsoft.com/office/drawing/2014/main" id="{ED6EA716-EAD4-4023-8673-0809A1E245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40" name="Freeform 30">
              <a:extLst>
                <a:ext uri="{FF2B5EF4-FFF2-40B4-BE49-F238E27FC236}">
                  <a16:creationId xmlns:a16="http://schemas.microsoft.com/office/drawing/2014/main" id="{84261748-EFC0-4729-A7BB-A88FDAF6FA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41" name="Freeform 31">
              <a:extLst>
                <a:ext uri="{FF2B5EF4-FFF2-40B4-BE49-F238E27FC236}">
                  <a16:creationId xmlns:a16="http://schemas.microsoft.com/office/drawing/2014/main" id="{2C14F808-CC69-494F-98AC-CB750416CC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42" name="Freeform 32">
              <a:extLst>
                <a:ext uri="{FF2B5EF4-FFF2-40B4-BE49-F238E27FC236}">
                  <a16:creationId xmlns:a16="http://schemas.microsoft.com/office/drawing/2014/main" id="{F1CA3607-84D0-4085-A363-796A17B1D7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43" name="Freeform 33">
              <a:extLst>
                <a:ext uri="{FF2B5EF4-FFF2-40B4-BE49-F238E27FC236}">
                  <a16:creationId xmlns:a16="http://schemas.microsoft.com/office/drawing/2014/main" id="{491E6160-2958-4A90-8B50-EDA182AAB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44" name="Freeform 34">
              <a:extLst>
                <a:ext uri="{FF2B5EF4-FFF2-40B4-BE49-F238E27FC236}">
                  <a16:creationId xmlns:a16="http://schemas.microsoft.com/office/drawing/2014/main" id="{559F6CB7-E057-499B-A859-3602769892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45" name="Freeform 35">
              <a:extLst>
                <a:ext uri="{FF2B5EF4-FFF2-40B4-BE49-F238E27FC236}">
                  <a16:creationId xmlns:a16="http://schemas.microsoft.com/office/drawing/2014/main" id="{FF12353D-CF89-4D03-8075-C161824E2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46" name="Freeform 36">
              <a:extLst>
                <a:ext uri="{FF2B5EF4-FFF2-40B4-BE49-F238E27FC236}">
                  <a16:creationId xmlns:a16="http://schemas.microsoft.com/office/drawing/2014/main" id="{5B91C9D6-FAF2-445B-AF1B-43992602A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7" name="Freeform 37">
              <a:extLst>
                <a:ext uri="{FF2B5EF4-FFF2-40B4-BE49-F238E27FC236}">
                  <a16:creationId xmlns:a16="http://schemas.microsoft.com/office/drawing/2014/main" id="{570F7A1D-86B1-4AD1-B4A3-9AE2A52C85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8" name="Freeform 38">
              <a:extLst>
                <a:ext uri="{FF2B5EF4-FFF2-40B4-BE49-F238E27FC236}">
                  <a16:creationId xmlns:a16="http://schemas.microsoft.com/office/drawing/2014/main" id="{52C6EBA8-95CC-4FE6-A8E4-3A6911E8A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2" name="Title 1">
            <a:extLst>
              <a:ext uri="{FF2B5EF4-FFF2-40B4-BE49-F238E27FC236}">
                <a16:creationId xmlns:a16="http://schemas.microsoft.com/office/drawing/2014/main" id="{0E06A4D0-5800-BA00-B521-92CA82C5BC7E}"/>
              </a:ext>
            </a:extLst>
          </p:cNvPr>
          <p:cNvSpPr>
            <a:spLocks noGrp="1"/>
          </p:cNvSpPr>
          <p:nvPr>
            <p:ph type="title"/>
          </p:nvPr>
        </p:nvSpPr>
        <p:spPr>
          <a:xfrm>
            <a:off x="1217056" y="1093380"/>
            <a:ext cx="3068182" cy="4671240"/>
          </a:xfrm>
        </p:spPr>
        <p:txBody>
          <a:bodyPr anchor="ctr">
            <a:normAutofit/>
          </a:bodyPr>
          <a:lstStyle/>
          <a:p>
            <a:pPr algn="r"/>
            <a:r>
              <a:rPr lang="en-GB" dirty="0"/>
              <a:t>SEND True or False?</a:t>
            </a:r>
          </a:p>
        </p:txBody>
      </p:sp>
      <p:sp>
        <p:nvSpPr>
          <p:cNvPr id="50" name="Freeform 11">
            <a:extLst>
              <a:ext uri="{FF2B5EF4-FFF2-40B4-BE49-F238E27FC236}">
                <a16:creationId xmlns:a16="http://schemas.microsoft.com/office/drawing/2014/main" id="{15EDA122-4530-45D2-A70A-B1A967AAE5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GB"/>
          </a:p>
        </p:txBody>
      </p:sp>
      <p:sp>
        <p:nvSpPr>
          <p:cNvPr id="52" name="Rectangle 51">
            <a:extLst>
              <a:ext uri="{FF2B5EF4-FFF2-40B4-BE49-F238E27FC236}">
                <a16:creationId xmlns:a16="http://schemas.microsoft.com/office/drawing/2014/main" id="{9782F52E-0F94-4BFC-9F89-B054DDEAB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ontent Placeholder 2">
            <a:extLst>
              <a:ext uri="{FF2B5EF4-FFF2-40B4-BE49-F238E27FC236}">
                <a16:creationId xmlns:a16="http://schemas.microsoft.com/office/drawing/2014/main" id="{4ACB390A-99C1-116E-AE44-94D47A2AE6D1}"/>
              </a:ext>
            </a:extLst>
          </p:cNvPr>
          <p:cNvSpPr>
            <a:spLocks noGrp="1"/>
          </p:cNvSpPr>
          <p:nvPr>
            <p:ph idx="1"/>
          </p:nvPr>
        </p:nvSpPr>
        <p:spPr>
          <a:xfrm>
            <a:off x="5285509" y="1093380"/>
            <a:ext cx="6219103" cy="4679250"/>
          </a:xfrm>
        </p:spPr>
        <p:txBody>
          <a:bodyPr anchor="ctr">
            <a:normAutofit/>
          </a:bodyPr>
          <a:lstStyle/>
          <a:p>
            <a:r>
              <a:rPr lang="en-GB" sz="2400" dirty="0"/>
              <a:t>A diagnosis is needed to access support? </a:t>
            </a:r>
          </a:p>
        </p:txBody>
      </p:sp>
    </p:spTree>
    <p:extLst>
      <p:ext uri="{BB962C8B-B14F-4D97-AF65-F5344CB8AC3E}">
        <p14:creationId xmlns:p14="http://schemas.microsoft.com/office/powerpoint/2010/main" val="1915261088"/>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5BE0789E-91A7-4246-978E-A17FE1BF95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7957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3C6C0BD2-8B3C-4042-B4EE-5DB7665A37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bg2"/>
          </a:solidFill>
        </p:grpSpPr>
        <p:sp>
          <p:nvSpPr>
            <p:cNvPr id="37" name="Freeform 27">
              <a:extLst>
                <a:ext uri="{FF2B5EF4-FFF2-40B4-BE49-F238E27FC236}">
                  <a16:creationId xmlns:a16="http://schemas.microsoft.com/office/drawing/2014/main" id="{5F53669F-C1E6-43B8-AC6F-B44CE56BF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8" name="Freeform 28">
              <a:extLst>
                <a:ext uri="{FF2B5EF4-FFF2-40B4-BE49-F238E27FC236}">
                  <a16:creationId xmlns:a16="http://schemas.microsoft.com/office/drawing/2014/main" id="{53966C25-DAEA-4318-8FBC-EC6FF8F5A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9" name="Freeform 29">
              <a:extLst>
                <a:ext uri="{FF2B5EF4-FFF2-40B4-BE49-F238E27FC236}">
                  <a16:creationId xmlns:a16="http://schemas.microsoft.com/office/drawing/2014/main" id="{ED6EA716-EAD4-4023-8673-0809A1E245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40" name="Freeform 30">
              <a:extLst>
                <a:ext uri="{FF2B5EF4-FFF2-40B4-BE49-F238E27FC236}">
                  <a16:creationId xmlns:a16="http://schemas.microsoft.com/office/drawing/2014/main" id="{84261748-EFC0-4729-A7BB-A88FDAF6FA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41" name="Freeform 31">
              <a:extLst>
                <a:ext uri="{FF2B5EF4-FFF2-40B4-BE49-F238E27FC236}">
                  <a16:creationId xmlns:a16="http://schemas.microsoft.com/office/drawing/2014/main" id="{2C14F808-CC69-494F-98AC-CB750416CC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42" name="Freeform 32">
              <a:extLst>
                <a:ext uri="{FF2B5EF4-FFF2-40B4-BE49-F238E27FC236}">
                  <a16:creationId xmlns:a16="http://schemas.microsoft.com/office/drawing/2014/main" id="{F1CA3607-84D0-4085-A363-796A17B1D7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43" name="Freeform 33">
              <a:extLst>
                <a:ext uri="{FF2B5EF4-FFF2-40B4-BE49-F238E27FC236}">
                  <a16:creationId xmlns:a16="http://schemas.microsoft.com/office/drawing/2014/main" id="{491E6160-2958-4A90-8B50-EDA182AAB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44" name="Freeform 34">
              <a:extLst>
                <a:ext uri="{FF2B5EF4-FFF2-40B4-BE49-F238E27FC236}">
                  <a16:creationId xmlns:a16="http://schemas.microsoft.com/office/drawing/2014/main" id="{559F6CB7-E057-499B-A859-3602769892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45" name="Freeform 35">
              <a:extLst>
                <a:ext uri="{FF2B5EF4-FFF2-40B4-BE49-F238E27FC236}">
                  <a16:creationId xmlns:a16="http://schemas.microsoft.com/office/drawing/2014/main" id="{FF12353D-CF89-4D03-8075-C161824E2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46" name="Freeform 36">
              <a:extLst>
                <a:ext uri="{FF2B5EF4-FFF2-40B4-BE49-F238E27FC236}">
                  <a16:creationId xmlns:a16="http://schemas.microsoft.com/office/drawing/2014/main" id="{5B91C9D6-FAF2-445B-AF1B-43992602A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7" name="Freeform 37">
              <a:extLst>
                <a:ext uri="{FF2B5EF4-FFF2-40B4-BE49-F238E27FC236}">
                  <a16:creationId xmlns:a16="http://schemas.microsoft.com/office/drawing/2014/main" id="{570F7A1D-86B1-4AD1-B4A3-9AE2A52C85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8" name="Freeform 38">
              <a:extLst>
                <a:ext uri="{FF2B5EF4-FFF2-40B4-BE49-F238E27FC236}">
                  <a16:creationId xmlns:a16="http://schemas.microsoft.com/office/drawing/2014/main" id="{52C6EBA8-95CC-4FE6-A8E4-3A6911E8A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2" name="Title 1">
            <a:extLst>
              <a:ext uri="{FF2B5EF4-FFF2-40B4-BE49-F238E27FC236}">
                <a16:creationId xmlns:a16="http://schemas.microsoft.com/office/drawing/2014/main" id="{0E06A4D0-5800-BA00-B521-92CA82C5BC7E}"/>
              </a:ext>
            </a:extLst>
          </p:cNvPr>
          <p:cNvSpPr>
            <a:spLocks noGrp="1"/>
          </p:cNvSpPr>
          <p:nvPr>
            <p:ph type="title"/>
          </p:nvPr>
        </p:nvSpPr>
        <p:spPr>
          <a:xfrm>
            <a:off x="1217056" y="1093380"/>
            <a:ext cx="3068182" cy="4671240"/>
          </a:xfrm>
        </p:spPr>
        <p:txBody>
          <a:bodyPr anchor="ctr">
            <a:normAutofit/>
          </a:bodyPr>
          <a:lstStyle/>
          <a:p>
            <a:pPr algn="r"/>
            <a:r>
              <a:rPr lang="en-GB"/>
              <a:t>SEND True or False?</a:t>
            </a:r>
            <a:endParaRPr lang="en-GB" dirty="0"/>
          </a:p>
        </p:txBody>
      </p:sp>
      <p:sp>
        <p:nvSpPr>
          <p:cNvPr id="50" name="Freeform 11">
            <a:extLst>
              <a:ext uri="{FF2B5EF4-FFF2-40B4-BE49-F238E27FC236}">
                <a16:creationId xmlns:a16="http://schemas.microsoft.com/office/drawing/2014/main" id="{15EDA122-4530-45D2-A70A-B1A967AAE5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GB"/>
          </a:p>
        </p:txBody>
      </p:sp>
      <p:sp>
        <p:nvSpPr>
          <p:cNvPr id="52" name="Rectangle 51">
            <a:extLst>
              <a:ext uri="{FF2B5EF4-FFF2-40B4-BE49-F238E27FC236}">
                <a16:creationId xmlns:a16="http://schemas.microsoft.com/office/drawing/2014/main" id="{9782F52E-0F94-4BFC-9F89-B054DDEAB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ontent Placeholder 2">
            <a:extLst>
              <a:ext uri="{FF2B5EF4-FFF2-40B4-BE49-F238E27FC236}">
                <a16:creationId xmlns:a16="http://schemas.microsoft.com/office/drawing/2014/main" id="{4ACB390A-99C1-116E-AE44-94D47A2AE6D1}"/>
              </a:ext>
            </a:extLst>
          </p:cNvPr>
          <p:cNvSpPr>
            <a:spLocks noGrp="1"/>
          </p:cNvSpPr>
          <p:nvPr>
            <p:ph idx="1"/>
          </p:nvPr>
        </p:nvSpPr>
        <p:spPr>
          <a:xfrm>
            <a:off x="5285509" y="1093380"/>
            <a:ext cx="6219103" cy="4679250"/>
          </a:xfrm>
        </p:spPr>
        <p:txBody>
          <a:bodyPr anchor="ctr">
            <a:normAutofit/>
          </a:bodyPr>
          <a:lstStyle/>
          <a:p>
            <a:r>
              <a:rPr lang="en-GB" sz="2400" dirty="0"/>
              <a:t>A diagnosis is needed for support?</a:t>
            </a:r>
          </a:p>
          <a:p>
            <a:endParaRPr lang="en-GB" sz="2400" dirty="0"/>
          </a:p>
          <a:p>
            <a:pPr marL="0" indent="0">
              <a:buNone/>
            </a:pPr>
            <a:r>
              <a:rPr lang="en-GB" sz="2400" dirty="0"/>
              <a:t>FALSE – you do not need a diagnosis for your child to receive support. Support is available to </a:t>
            </a:r>
            <a:r>
              <a:rPr lang="en-GB" sz="2400" b="1" dirty="0"/>
              <a:t>all</a:t>
            </a:r>
            <a:r>
              <a:rPr lang="en-GB" sz="2400" dirty="0"/>
              <a:t> children who need it. </a:t>
            </a:r>
          </a:p>
        </p:txBody>
      </p:sp>
    </p:spTree>
    <p:extLst>
      <p:ext uri="{BB962C8B-B14F-4D97-AF65-F5344CB8AC3E}">
        <p14:creationId xmlns:p14="http://schemas.microsoft.com/office/powerpoint/2010/main" val="3171596557"/>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5BE0789E-91A7-4246-978E-A17FE1BF95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7957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3C6C0BD2-8B3C-4042-B4EE-5DB7665A37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bg2"/>
          </a:solidFill>
        </p:grpSpPr>
        <p:sp>
          <p:nvSpPr>
            <p:cNvPr id="37" name="Freeform 27">
              <a:extLst>
                <a:ext uri="{FF2B5EF4-FFF2-40B4-BE49-F238E27FC236}">
                  <a16:creationId xmlns:a16="http://schemas.microsoft.com/office/drawing/2014/main" id="{5F53669F-C1E6-43B8-AC6F-B44CE56BF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8" name="Freeform 28">
              <a:extLst>
                <a:ext uri="{FF2B5EF4-FFF2-40B4-BE49-F238E27FC236}">
                  <a16:creationId xmlns:a16="http://schemas.microsoft.com/office/drawing/2014/main" id="{53966C25-DAEA-4318-8FBC-EC6FF8F5A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9" name="Freeform 29">
              <a:extLst>
                <a:ext uri="{FF2B5EF4-FFF2-40B4-BE49-F238E27FC236}">
                  <a16:creationId xmlns:a16="http://schemas.microsoft.com/office/drawing/2014/main" id="{ED6EA716-EAD4-4023-8673-0809A1E245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40" name="Freeform 30">
              <a:extLst>
                <a:ext uri="{FF2B5EF4-FFF2-40B4-BE49-F238E27FC236}">
                  <a16:creationId xmlns:a16="http://schemas.microsoft.com/office/drawing/2014/main" id="{84261748-EFC0-4729-A7BB-A88FDAF6FA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41" name="Freeform 31">
              <a:extLst>
                <a:ext uri="{FF2B5EF4-FFF2-40B4-BE49-F238E27FC236}">
                  <a16:creationId xmlns:a16="http://schemas.microsoft.com/office/drawing/2014/main" id="{2C14F808-CC69-494F-98AC-CB750416CC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42" name="Freeform 32">
              <a:extLst>
                <a:ext uri="{FF2B5EF4-FFF2-40B4-BE49-F238E27FC236}">
                  <a16:creationId xmlns:a16="http://schemas.microsoft.com/office/drawing/2014/main" id="{F1CA3607-84D0-4085-A363-796A17B1D7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43" name="Freeform 33">
              <a:extLst>
                <a:ext uri="{FF2B5EF4-FFF2-40B4-BE49-F238E27FC236}">
                  <a16:creationId xmlns:a16="http://schemas.microsoft.com/office/drawing/2014/main" id="{491E6160-2958-4A90-8B50-EDA182AAB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44" name="Freeform 34">
              <a:extLst>
                <a:ext uri="{FF2B5EF4-FFF2-40B4-BE49-F238E27FC236}">
                  <a16:creationId xmlns:a16="http://schemas.microsoft.com/office/drawing/2014/main" id="{559F6CB7-E057-499B-A859-3602769892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45" name="Freeform 35">
              <a:extLst>
                <a:ext uri="{FF2B5EF4-FFF2-40B4-BE49-F238E27FC236}">
                  <a16:creationId xmlns:a16="http://schemas.microsoft.com/office/drawing/2014/main" id="{FF12353D-CF89-4D03-8075-C161824E2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46" name="Freeform 36">
              <a:extLst>
                <a:ext uri="{FF2B5EF4-FFF2-40B4-BE49-F238E27FC236}">
                  <a16:creationId xmlns:a16="http://schemas.microsoft.com/office/drawing/2014/main" id="{5B91C9D6-FAF2-445B-AF1B-43992602A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7" name="Freeform 37">
              <a:extLst>
                <a:ext uri="{FF2B5EF4-FFF2-40B4-BE49-F238E27FC236}">
                  <a16:creationId xmlns:a16="http://schemas.microsoft.com/office/drawing/2014/main" id="{570F7A1D-86B1-4AD1-B4A3-9AE2A52C85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8" name="Freeform 38">
              <a:extLst>
                <a:ext uri="{FF2B5EF4-FFF2-40B4-BE49-F238E27FC236}">
                  <a16:creationId xmlns:a16="http://schemas.microsoft.com/office/drawing/2014/main" id="{52C6EBA8-95CC-4FE6-A8E4-3A6911E8A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2" name="Title 1">
            <a:extLst>
              <a:ext uri="{FF2B5EF4-FFF2-40B4-BE49-F238E27FC236}">
                <a16:creationId xmlns:a16="http://schemas.microsoft.com/office/drawing/2014/main" id="{0E06A4D0-5800-BA00-B521-92CA82C5BC7E}"/>
              </a:ext>
            </a:extLst>
          </p:cNvPr>
          <p:cNvSpPr>
            <a:spLocks noGrp="1"/>
          </p:cNvSpPr>
          <p:nvPr>
            <p:ph type="title"/>
          </p:nvPr>
        </p:nvSpPr>
        <p:spPr>
          <a:xfrm>
            <a:off x="1217056" y="1093380"/>
            <a:ext cx="3068182" cy="4671240"/>
          </a:xfrm>
        </p:spPr>
        <p:txBody>
          <a:bodyPr anchor="ctr">
            <a:normAutofit/>
          </a:bodyPr>
          <a:lstStyle/>
          <a:p>
            <a:pPr algn="r"/>
            <a:r>
              <a:rPr lang="en-GB" dirty="0"/>
              <a:t>SEND True or False?</a:t>
            </a:r>
          </a:p>
        </p:txBody>
      </p:sp>
      <p:sp>
        <p:nvSpPr>
          <p:cNvPr id="50" name="Freeform 11">
            <a:extLst>
              <a:ext uri="{FF2B5EF4-FFF2-40B4-BE49-F238E27FC236}">
                <a16:creationId xmlns:a16="http://schemas.microsoft.com/office/drawing/2014/main" id="{15EDA122-4530-45D2-A70A-B1A967AAE5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GB"/>
          </a:p>
        </p:txBody>
      </p:sp>
      <p:sp>
        <p:nvSpPr>
          <p:cNvPr id="52" name="Rectangle 51">
            <a:extLst>
              <a:ext uri="{FF2B5EF4-FFF2-40B4-BE49-F238E27FC236}">
                <a16:creationId xmlns:a16="http://schemas.microsoft.com/office/drawing/2014/main" id="{9782F52E-0F94-4BFC-9F89-B054DDEAB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ontent Placeholder 2">
            <a:extLst>
              <a:ext uri="{FF2B5EF4-FFF2-40B4-BE49-F238E27FC236}">
                <a16:creationId xmlns:a16="http://schemas.microsoft.com/office/drawing/2014/main" id="{4ACB390A-99C1-116E-AE44-94D47A2AE6D1}"/>
              </a:ext>
            </a:extLst>
          </p:cNvPr>
          <p:cNvSpPr>
            <a:spLocks noGrp="1"/>
          </p:cNvSpPr>
          <p:nvPr>
            <p:ph idx="1"/>
          </p:nvPr>
        </p:nvSpPr>
        <p:spPr>
          <a:xfrm>
            <a:off x="5285509" y="1093380"/>
            <a:ext cx="6219103" cy="4679250"/>
          </a:xfrm>
        </p:spPr>
        <p:txBody>
          <a:bodyPr anchor="ctr">
            <a:normAutofit/>
          </a:bodyPr>
          <a:lstStyle/>
          <a:p>
            <a:r>
              <a:rPr lang="en-GB" sz="2400" dirty="0"/>
              <a:t>My child has a diagnosis; therefore, they need an EHCP (Education, Health and Care Plan)</a:t>
            </a:r>
          </a:p>
        </p:txBody>
      </p:sp>
    </p:spTree>
    <p:extLst>
      <p:ext uri="{BB962C8B-B14F-4D97-AF65-F5344CB8AC3E}">
        <p14:creationId xmlns:p14="http://schemas.microsoft.com/office/powerpoint/2010/main" val="2189317916"/>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5BE0789E-91A7-4246-978E-A17FE1BF95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7957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3C6C0BD2-8B3C-4042-B4EE-5DB7665A37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bg2"/>
          </a:solidFill>
        </p:grpSpPr>
        <p:sp>
          <p:nvSpPr>
            <p:cNvPr id="37" name="Freeform 27">
              <a:extLst>
                <a:ext uri="{FF2B5EF4-FFF2-40B4-BE49-F238E27FC236}">
                  <a16:creationId xmlns:a16="http://schemas.microsoft.com/office/drawing/2014/main" id="{5F53669F-C1E6-43B8-AC6F-B44CE56BF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8" name="Freeform 28">
              <a:extLst>
                <a:ext uri="{FF2B5EF4-FFF2-40B4-BE49-F238E27FC236}">
                  <a16:creationId xmlns:a16="http://schemas.microsoft.com/office/drawing/2014/main" id="{53966C25-DAEA-4318-8FBC-EC6FF8F5A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9" name="Freeform 29">
              <a:extLst>
                <a:ext uri="{FF2B5EF4-FFF2-40B4-BE49-F238E27FC236}">
                  <a16:creationId xmlns:a16="http://schemas.microsoft.com/office/drawing/2014/main" id="{ED6EA716-EAD4-4023-8673-0809A1E245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40" name="Freeform 30">
              <a:extLst>
                <a:ext uri="{FF2B5EF4-FFF2-40B4-BE49-F238E27FC236}">
                  <a16:creationId xmlns:a16="http://schemas.microsoft.com/office/drawing/2014/main" id="{84261748-EFC0-4729-A7BB-A88FDAF6FA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41" name="Freeform 31">
              <a:extLst>
                <a:ext uri="{FF2B5EF4-FFF2-40B4-BE49-F238E27FC236}">
                  <a16:creationId xmlns:a16="http://schemas.microsoft.com/office/drawing/2014/main" id="{2C14F808-CC69-494F-98AC-CB750416CC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42" name="Freeform 32">
              <a:extLst>
                <a:ext uri="{FF2B5EF4-FFF2-40B4-BE49-F238E27FC236}">
                  <a16:creationId xmlns:a16="http://schemas.microsoft.com/office/drawing/2014/main" id="{F1CA3607-84D0-4085-A363-796A17B1D7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43" name="Freeform 33">
              <a:extLst>
                <a:ext uri="{FF2B5EF4-FFF2-40B4-BE49-F238E27FC236}">
                  <a16:creationId xmlns:a16="http://schemas.microsoft.com/office/drawing/2014/main" id="{491E6160-2958-4A90-8B50-EDA182AAB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44" name="Freeform 34">
              <a:extLst>
                <a:ext uri="{FF2B5EF4-FFF2-40B4-BE49-F238E27FC236}">
                  <a16:creationId xmlns:a16="http://schemas.microsoft.com/office/drawing/2014/main" id="{559F6CB7-E057-499B-A859-3602769892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45" name="Freeform 35">
              <a:extLst>
                <a:ext uri="{FF2B5EF4-FFF2-40B4-BE49-F238E27FC236}">
                  <a16:creationId xmlns:a16="http://schemas.microsoft.com/office/drawing/2014/main" id="{FF12353D-CF89-4D03-8075-C161824E2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46" name="Freeform 36">
              <a:extLst>
                <a:ext uri="{FF2B5EF4-FFF2-40B4-BE49-F238E27FC236}">
                  <a16:creationId xmlns:a16="http://schemas.microsoft.com/office/drawing/2014/main" id="{5B91C9D6-FAF2-445B-AF1B-43992602A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7" name="Freeform 37">
              <a:extLst>
                <a:ext uri="{FF2B5EF4-FFF2-40B4-BE49-F238E27FC236}">
                  <a16:creationId xmlns:a16="http://schemas.microsoft.com/office/drawing/2014/main" id="{570F7A1D-86B1-4AD1-B4A3-9AE2A52C85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8" name="Freeform 38">
              <a:extLst>
                <a:ext uri="{FF2B5EF4-FFF2-40B4-BE49-F238E27FC236}">
                  <a16:creationId xmlns:a16="http://schemas.microsoft.com/office/drawing/2014/main" id="{52C6EBA8-95CC-4FE6-A8E4-3A6911E8A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2" name="Title 1">
            <a:extLst>
              <a:ext uri="{FF2B5EF4-FFF2-40B4-BE49-F238E27FC236}">
                <a16:creationId xmlns:a16="http://schemas.microsoft.com/office/drawing/2014/main" id="{0E06A4D0-5800-BA00-B521-92CA82C5BC7E}"/>
              </a:ext>
            </a:extLst>
          </p:cNvPr>
          <p:cNvSpPr>
            <a:spLocks noGrp="1"/>
          </p:cNvSpPr>
          <p:nvPr>
            <p:ph type="title"/>
          </p:nvPr>
        </p:nvSpPr>
        <p:spPr>
          <a:xfrm>
            <a:off x="1217056" y="1093380"/>
            <a:ext cx="3068182" cy="4671240"/>
          </a:xfrm>
        </p:spPr>
        <p:txBody>
          <a:bodyPr anchor="ctr">
            <a:normAutofit/>
          </a:bodyPr>
          <a:lstStyle/>
          <a:p>
            <a:pPr algn="r"/>
            <a:r>
              <a:rPr lang="en-GB" dirty="0"/>
              <a:t>SEND True or False?</a:t>
            </a:r>
          </a:p>
        </p:txBody>
      </p:sp>
      <p:sp>
        <p:nvSpPr>
          <p:cNvPr id="50" name="Freeform 11">
            <a:extLst>
              <a:ext uri="{FF2B5EF4-FFF2-40B4-BE49-F238E27FC236}">
                <a16:creationId xmlns:a16="http://schemas.microsoft.com/office/drawing/2014/main" id="{15EDA122-4530-45D2-A70A-B1A967AAE5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GB"/>
          </a:p>
        </p:txBody>
      </p:sp>
      <p:sp>
        <p:nvSpPr>
          <p:cNvPr id="52" name="Rectangle 51">
            <a:extLst>
              <a:ext uri="{FF2B5EF4-FFF2-40B4-BE49-F238E27FC236}">
                <a16:creationId xmlns:a16="http://schemas.microsoft.com/office/drawing/2014/main" id="{9782F52E-0F94-4BFC-9F89-B054DDEAB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ontent Placeholder 2">
            <a:extLst>
              <a:ext uri="{FF2B5EF4-FFF2-40B4-BE49-F238E27FC236}">
                <a16:creationId xmlns:a16="http://schemas.microsoft.com/office/drawing/2014/main" id="{4ACB390A-99C1-116E-AE44-94D47A2AE6D1}"/>
              </a:ext>
            </a:extLst>
          </p:cNvPr>
          <p:cNvSpPr>
            <a:spLocks noGrp="1"/>
          </p:cNvSpPr>
          <p:nvPr>
            <p:ph idx="1"/>
          </p:nvPr>
        </p:nvSpPr>
        <p:spPr>
          <a:xfrm>
            <a:off x="5285509" y="1093380"/>
            <a:ext cx="6219103" cy="4679250"/>
          </a:xfrm>
        </p:spPr>
        <p:txBody>
          <a:bodyPr anchor="ctr">
            <a:normAutofit/>
          </a:bodyPr>
          <a:lstStyle/>
          <a:p>
            <a:r>
              <a:rPr lang="en-GB" sz="2400" dirty="0"/>
              <a:t>My child has a diagnosis; therefore, they need an EHCP (Education, Health and Care Plan)</a:t>
            </a:r>
          </a:p>
          <a:p>
            <a:endParaRPr lang="en-GB" sz="2400" dirty="0"/>
          </a:p>
          <a:p>
            <a:pPr marL="0" indent="0">
              <a:buNone/>
            </a:pPr>
            <a:r>
              <a:rPr lang="en-GB" sz="2400" dirty="0"/>
              <a:t>FALSE – An EHCP is for children who need more support than is available through special educational needs support. </a:t>
            </a:r>
          </a:p>
        </p:txBody>
      </p:sp>
    </p:spTree>
    <p:extLst>
      <p:ext uri="{BB962C8B-B14F-4D97-AF65-F5344CB8AC3E}">
        <p14:creationId xmlns:p14="http://schemas.microsoft.com/office/powerpoint/2010/main" val="475092889"/>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5BE0789E-91A7-4246-978E-A17FE1BF95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7957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3C6C0BD2-8B3C-4042-B4EE-5DB7665A37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bg2"/>
          </a:solidFill>
        </p:grpSpPr>
        <p:sp>
          <p:nvSpPr>
            <p:cNvPr id="37" name="Freeform 27">
              <a:extLst>
                <a:ext uri="{FF2B5EF4-FFF2-40B4-BE49-F238E27FC236}">
                  <a16:creationId xmlns:a16="http://schemas.microsoft.com/office/drawing/2014/main" id="{5F53669F-C1E6-43B8-AC6F-B44CE56BF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8" name="Freeform 28">
              <a:extLst>
                <a:ext uri="{FF2B5EF4-FFF2-40B4-BE49-F238E27FC236}">
                  <a16:creationId xmlns:a16="http://schemas.microsoft.com/office/drawing/2014/main" id="{53966C25-DAEA-4318-8FBC-EC6FF8F5A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9" name="Freeform 29">
              <a:extLst>
                <a:ext uri="{FF2B5EF4-FFF2-40B4-BE49-F238E27FC236}">
                  <a16:creationId xmlns:a16="http://schemas.microsoft.com/office/drawing/2014/main" id="{ED6EA716-EAD4-4023-8673-0809A1E245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40" name="Freeform 30">
              <a:extLst>
                <a:ext uri="{FF2B5EF4-FFF2-40B4-BE49-F238E27FC236}">
                  <a16:creationId xmlns:a16="http://schemas.microsoft.com/office/drawing/2014/main" id="{84261748-EFC0-4729-A7BB-A88FDAF6FA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41" name="Freeform 31">
              <a:extLst>
                <a:ext uri="{FF2B5EF4-FFF2-40B4-BE49-F238E27FC236}">
                  <a16:creationId xmlns:a16="http://schemas.microsoft.com/office/drawing/2014/main" id="{2C14F808-CC69-494F-98AC-CB750416CC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42" name="Freeform 32">
              <a:extLst>
                <a:ext uri="{FF2B5EF4-FFF2-40B4-BE49-F238E27FC236}">
                  <a16:creationId xmlns:a16="http://schemas.microsoft.com/office/drawing/2014/main" id="{F1CA3607-84D0-4085-A363-796A17B1D7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43" name="Freeform 33">
              <a:extLst>
                <a:ext uri="{FF2B5EF4-FFF2-40B4-BE49-F238E27FC236}">
                  <a16:creationId xmlns:a16="http://schemas.microsoft.com/office/drawing/2014/main" id="{491E6160-2958-4A90-8B50-EDA182AAB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44" name="Freeform 34">
              <a:extLst>
                <a:ext uri="{FF2B5EF4-FFF2-40B4-BE49-F238E27FC236}">
                  <a16:creationId xmlns:a16="http://schemas.microsoft.com/office/drawing/2014/main" id="{559F6CB7-E057-499B-A859-3602769892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45" name="Freeform 35">
              <a:extLst>
                <a:ext uri="{FF2B5EF4-FFF2-40B4-BE49-F238E27FC236}">
                  <a16:creationId xmlns:a16="http://schemas.microsoft.com/office/drawing/2014/main" id="{FF12353D-CF89-4D03-8075-C161824E2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46" name="Freeform 36">
              <a:extLst>
                <a:ext uri="{FF2B5EF4-FFF2-40B4-BE49-F238E27FC236}">
                  <a16:creationId xmlns:a16="http://schemas.microsoft.com/office/drawing/2014/main" id="{5B91C9D6-FAF2-445B-AF1B-43992602A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7" name="Freeform 37">
              <a:extLst>
                <a:ext uri="{FF2B5EF4-FFF2-40B4-BE49-F238E27FC236}">
                  <a16:creationId xmlns:a16="http://schemas.microsoft.com/office/drawing/2014/main" id="{570F7A1D-86B1-4AD1-B4A3-9AE2A52C85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8" name="Freeform 38">
              <a:extLst>
                <a:ext uri="{FF2B5EF4-FFF2-40B4-BE49-F238E27FC236}">
                  <a16:creationId xmlns:a16="http://schemas.microsoft.com/office/drawing/2014/main" id="{52C6EBA8-95CC-4FE6-A8E4-3A6911E8A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2" name="Title 1">
            <a:extLst>
              <a:ext uri="{FF2B5EF4-FFF2-40B4-BE49-F238E27FC236}">
                <a16:creationId xmlns:a16="http://schemas.microsoft.com/office/drawing/2014/main" id="{0E06A4D0-5800-BA00-B521-92CA82C5BC7E}"/>
              </a:ext>
            </a:extLst>
          </p:cNvPr>
          <p:cNvSpPr>
            <a:spLocks noGrp="1"/>
          </p:cNvSpPr>
          <p:nvPr>
            <p:ph type="title"/>
          </p:nvPr>
        </p:nvSpPr>
        <p:spPr>
          <a:xfrm>
            <a:off x="1217056" y="1093380"/>
            <a:ext cx="3068182" cy="4671240"/>
          </a:xfrm>
        </p:spPr>
        <p:txBody>
          <a:bodyPr anchor="ctr">
            <a:normAutofit/>
          </a:bodyPr>
          <a:lstStyle/>
          <a:p>
            <a:pPr algn="r"/>
            <a:r>
              <a:rPr lang="en-GB" dirty="0"/>
              <a:t>SEND True or False?</a:t>
            </a:r>
          </a:p>
        </p:txBody>
      </p:sp>
      <p:sp>
        <p:nvSpPr>
          <p:cNvPr id="50" name="Freeform 11">
            <a:extLst>
              <a:ext uri="{FF2B5EF4-FFF2-40B4-BE49-F238E27FC236}">
                <a16:creationId xmlns:a16="http://schemas.microsoft.com/office/drawing/2014/main" id="{15EDA122-4530-45D2-A70A-B1A967AAE5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GB"/>
          </a:p>
        </p:txBody>
      </p:sp>
      <p:sp>
        <p:nvSpPr>
          <p:cNvPr id="52" name="Rectangle 51">
            <a:extLst>
              <a:ext uri="{FF2B5EF4-FFF2-40B4-BE49-F238E27FC236}">
                <a16:creationId xmlns:a16="http://schemas.microsoft.com/office/drawing/2014/main" id="{9782F52E-0F94-4BFC-9F89-B054DDEAB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ontent Placeholder 2">
            <a:extLst>
              <a:ext uri="{FF2B5EF4-FFF2-40B4-BE49-F238E27FC236}">
                <a16:creationId xmlns:a16="http://schemas.microsoft.com/office/drawing/2014/main" id="{4ACB390A-99C1-116E-AE44-94D47A2AE6D1}"/>
              </a:ext>
            </a:extLst>
          </p:cNvPr>
          <p:cNvSpPr>
            <a:spLocks noGrp="1"/>
          </p:cNvSpPr>
          <p:nvPr>
            <p:ph idx="1"/>
          </p:nvPr>
        </p:nvSpPr>
        <p:spPr>
          <a:xfrm>
            <a:off x="5285509" y="1093380"/>
            <a:ext cx="6219103" cy="4679250"/>
          </a:xfrm>
        </p:spPr>
        <p:txBody>
          <a:bodyPr anchor="ctr">
            <a:normAutofit/>
          </a:bodyPr>
          <a:lstStyle/>
          <a:p>
            <a:r>
              <a:rPr lang="en-GB" sz="2400" dirty="0"/>
              <a:t>If my child is receiving support, they’re automatically added to the SEND register?</a:t>
            </a:r>
          </a:p>
        </p:txBody>
      </p:sp>
    </p:spTree>
    <p:extLst>
      <p:ext uri="{BB962C8B-B14F-4D97-AF65-F5344CB8AC3E}">
        <p14:creationId xmlns:p14="http://schemas.microsoft.com/office/powerpoint/2010/main" val="2417236950"/>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5BE0789E-91A7-4246-978E-A17FE1BF95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7957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3C6C0BD2-8B3C-4042-B4EE-5DB7665A37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bg2"/>
          </a:solidFill>
        </p:grpSpPr>
        <p:sp>
          <p:nvSpPr>
            <p:cNvPr id="37" name="Freeform 27">
              <a:extLst>
                <a:ext uri="{FF2B5EF4-FFF2-40B4-BE49-F238E27FC236}">
                  <a16:creationId xmlns:a16="http://schemas.microsoft.com/office/drawing/2014/main" id="{5F53669F-C1E6-43B8-AC6F-B44CE56BF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8" name="Freeform 28">
              <a:extLst>
                <a:ext uri="{FF2B5EF4-FFF2-40B4-BE49-F238E27FC236}">
                  <a16:creationId xmlns:a16="http://schemas.microsoft.com/office/drawing/2014/main" id="{53966C25-DAEA-4318-8FBC-EC6FF8F5A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9" name="Freeform 29">
              <a:extLst>
                <a:ext uri="{FF2B5EF4-FFF2-40B4-BE49-F238E27FC236}">
                  <a16:creationId xmlns:a16="http://schemas.microsoft.com/office/drawing/2014/main" id="{ED6EA716-EAD4-4023-8673-0809A1E245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40" name="Freeform 30">
              <a:extLst>
                <a:ext uri="{FF2B5EF4-FFF2-40B4-BE49-F238E27FC236}">
                  <a16:creationId xmlns:a16="http://schemas.microsoft.com/office/drawing/2014/main" id="{84261748-EFC0-4729-A7BB-A88FDAF6FA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41" name="Freeform 31">
              <a:extLst>
                <a:ext uri="{FF2B5EF4-FFF2-40B4-BE49-F238E27FC236}">
                  <a16:creationId xmlns:a16="http://schemas.microsoft.com/office/drawing/2014/main" id="{2C14F808-CC69-494F-98AC-CB750416CC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42" name="Freeform 32">
              <a:extLst>
                <a:ext uri="{FF2B5EF4-FFF2-40B4-BE49-F238E27FC236}">
                  <a16:creationId xmlns:a16="http://schemas.microsoft.com/office/drawing/2014/main" id="{F1CA3607-84D0-4085-A363-796A17B1D7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43" name="Freeform 33">
              <a:extLst>
                <a:ext uri="{FF2B5EF4-FFF2-40B4-BE49-F238E27FC236}">
                  <a16:creationId xmlns:a16="http://schemas.microsoft.com/office/drawing/2014/main" id="{491E6160-2958-4A90-8B50-EDA182AAB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44" name="Freeform 34">
              <a:extLst>
                <a:ext uri="{FF2B5EF4-FFF2-40B4-BE49-F238E27FC236}">
                  <a16:creationId xmlns:a16="http://schemas.microsoft.com/office/drawing/2014/main" id="{559F6CB7-E057-499B-A859-3602769892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45" name="Freeform 35">
              <a:extLst>
                <a:ext uri="{FF2B5EF4-FFF2-40B4-BE49-F238E27FC236}">
                  <a16:creationId xmlns:a16="http://schemas.microsoft.com/office/drawing/2014/main" id="{FF12353D-CF89-4D03-8075-C161824E2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46" name="Freeform 36">
              <a:extLst>
                <a:ext uri="{FF2B5EF4-FFF2-40B4-BE49-F238E27FC236}">
                  <a16:creationId xmlns:a16="http://schemas.microsoft.com/office/drawing/2014/main" id="{5B91C9D6-FAF2-445B-AF1B-43992602A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7" name="Freeform 37">
              <a:extLst>
                <a:ext uri="{FF2B5EF4-FFF2-40B4-BE49-F238E27FC236}">
                  <a16:creationId xmlns:a16="http://schemas.microsoft.com/office/drawing/2014/main" id="{570F7A1D-86B1-4AD1-B4A3-9AE2A52C85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8" name="Freeform 38">
              <a:extLst>
                <a:ext uri="{FF2B5EF4-FFF2-40B4-BE49-F238E27FC236}">
                  <a16:creationId xmlns:a16="http://schemas.microsoft.com/office/drawing/2014/main" id="{52C6EBA8-95CC-4FE6-A8E4-3A6911E8A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2" name="Title 1">
            <a:extLst>
              <a:ext uri="{FF2B5EF4-FFF2-40B4-BE49-F238E27FC236}">
                <a16:creationId xmlns:a16="http://schemas.microsoft.com/office/drawing/2014/main" id="{0E06A4D0-5800-BA00-B521-92CA82C5BC7E}"/>
              </a:ext>
            </a:extLst>
          </p:cNvPr>
          <p:cNvSpPr>
            <a:spLocks noGrp="1"/>
          </p:cNvSpPr>
          <p:nvPr>
            <p:ph type="title"/>
          </p:nvPr>
        </p:nvSpPr>
        <p:spPr>
          <a:xfrm>
            <a:off x="1217056" y="1093380"/>
            <a:ext cx="3068182" cy="4671240"/>
          </a:xfrm>
        </p:spPr>
        <p:txBody>
          <a:bodyPr anchor="ctr">
            <a:normAutofit/>
          </a:bodyPr>
          <a:lstStyle/>
          <a:p>
            <a:pPr algn="r"/>
            <a:r>
              <a:rPr lang="en-GB" dirty="0"/>
              <a:t>SEND True or False?</a:t>
            </a:r>
          </a:p>
        </p:txBody>
      </p:sp>
      <p:sp>
        <p:nvSpPr>
          <p:cNvPr id="50" name="Freeform 11">
            <a:extLst>
              <a:ext uri="{FF2B5EF4-FFF2-40B4-BE49-F238E27FC236}">
                <a16:creationId xmlns:a16="http://schemas.microsoft.com/office/drawing/2014/main" id="{15EDA122-4530-45D2-A70A-B1A967AAE5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GB"/>
          </a:p>
        </p:txBody>
      </p:sp>
      <p:sp>
        <p:nvSpPr>
          <p:cNvPr id="52" name="Rectangle 51">
            <a:extLst>
              <a:ext uri="{FF2B5EF4-FFF2-40B4-BE49-F238E27FC236}">
                <a16:creationId xmlns:a16="http://schemas.microsoft.com/office/drawing/2014/main" id="{9782F52E-0F94-4BFC-9F89-B054DDEAB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ontent Placeholder 2">
            <a:extLst>
              <a:ext uri="{FF2B5EF4-FFF2-40B4-BE49-F238E27FC236}">
                <a16:creationId xmlns:a16="http://schemas.microsoft.com/office/drawing/2014/main" id="{4ACB390A-99C1-116E-AE44-94D47A2AE6D1}"/>
              </a:ext>
            </a:extLst>
          </p:cNvPr>
          <p:cNvSpPr>
            <a:spLocks noGrp="1"/>
          </p:cNvSpPr>
          <p:nvPr>
            <p:ph idx="1"/>
          </p:nvPr>
        </p:nvSpPr>
        <p:spPr>
          <a:xfrm>
            <a:off x="5285509" y="1093380"/>
            <a:ext cx="6219103" cy="4679250"/>
          </a:xfrm>
        </p:spPr>
        <p:txBody>
          <a:bodyPr anchor="ctr">
            <a:normAutofit/>
          </a:bodyPr>
          <a:lstStyle/>
          <a:p>
            <a:r>
              <a:rPr lang="en-GB" sz="2400" dirty="0"/>
              <a:t>If my child is receiving support, they’re automatically added to the SEND register?</a:t>
            </a:r>
          </a:p>
          <a:p>
            <a:endParaRPr lang="en-GB" sz="2400" dirty="0"/>
          </a:p>
          <a:p>
            <a:pPr marL="0" indent="0">
              <a:buNone/>
            </a:pPr>
            <a:r>
              <a:rPr lang="en-GB" sz="2400" dirty="0"/>
              <a:t>FALSE – Most children will receive additional support at some point during their educational journey, this could be a one-term intervention for a specific gap in knowledge, friendship support etc. In which case, their need will be monitored and progress recorded. </a:t>
            </a:r>
          </a:p>
        </p:txBody>
      </p:sp>
    </p:spTree>
    <p:extLst>
      <p:ext uri="{BB962C8B-B14F-4D97-AF65-F5344CB8AC3E}">
        <p14:creationId xmlns:p14="http://schemas.microsoft.com/office/powerpoint/2010/main" val="1157939973"/>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5BE0789E-91A7-4246-978E-A17FE1BF95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7957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3C6C0BD2-8B3C-4042-B4EE-5DB7665A37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bg2"/>
          </a:solidFill>
        </p:grpSpPr>
        <p:sp>
          <p:nvSpPr>
            <p:cNvPr id="37" name="Freeform 27">
              <a:extLst>
                <a:ext uri="{FF2B5EF4-FFF2-40B4-BE49-F238E27FC236}">
                  <a16:creationId xmlns:a16="http://schemas.microsoft.com/office/drawing/2014/main" id="{5F53669F-C1E6-43B8-AC6F-B44CE56BF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8" name="Freeform 28">
              <a:extLst>
                <a:ext uri="{FF2B5EF4-FFF2-40B4-BE49-F238E27FC236}">
                  <a16:creationId xmlns:a16="http://schemas.microsoft.com/office/drawing/2014/main" id="{53966C25-DAEA-4318-8FBC-EC6FF8F5A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9" name="Freeform 29">
              <a:extLst>
                <a:ext uri="{FF2B5EF4-FFF2-40B4-BE49-F238E27FC236}">
                  <a16:creationId xmlns:a16="http://schemas.microsoft.com/office/drawing/2014/main" id="{ED6EA716-EAD4-4023-8673-0809A1E245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40" name="Freeform 30">
              <a:extLst>
                <a:ext uri="{FF2B5EF4-FFF2-40B4-BE49-F238E27FC236}">
                  <a16:creationId xmlns:a16="http://schemas.microsoft.com/office/drawing/2014/main" id="{84261748-EFC0-4729-A7BB-A88FDAF6FA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41" name="Freeform 31">
              <a:extLst>
                <a:ext uri="{FF2B5EF4-FFF2-40B4-BE49-F238E27FC236}">
                  <a16:creationId xmlns:a16="http://schemas.microsoft.com/office/drawing/2014/main" id="{2C14F808-CC69-494F-98AC-CB750416CC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42" name="Freeform 32">
              <a:extLst>
                <a:ext uri="{FF2B5EF4-FFF2-40B4-BE49-F238E27FC236}">
                  <a16:creationId xmlns:a16="http://schemas.microsoft.com/office/drawing/2014/main" id="{F1CA3607-84D0-4085-A363-796A17B1D7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43" name="Freeform 33">
              <a:extLst>
                <a:ext uri="{FF2B5EF4-FFF2-40B4-BE49-F238E27FC236}">
                  <a16:creationId xmlns:a16="http://schemas.microsoft.com/office/drawing/2014/main" id="{491E6160-2958-4A90-8B50-EDA182AAB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44" name="Freeform 34">
              <a:extLst>
                <a:ext uri="{FF2B5EF4-FFF2-40B4-BE49-F238E27FC236}">
                  <a16:creationId xmlns:a16="http://schemas.microsoft.com/office/drawing/2014/main" id="{559F6CB7-E057-499B-A859-3602769892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45" name="Freeform 35">
              <a:extLst>
                <a:ext uri="{FF2B5EF4-FFF2-40B4-BE49-F238E27FC236}">
                  <a16:creationId xmlns:a16="http://schemas.microsoft.com/office/drawing/2014/main" id="{FF12353D-CF89-4D03-8075-C161824E2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46" name="Freeform 36">
              <a:extLst>
                <a:ext uri="{FF2B5EF4-FFF2-40B4-BE49-F238E27FC236}">
                  <a16:creationId xmlns:a16="http://schemas.microsoft.com/office/drawing/2014/main" id="{5B91C9D6-FAF2-445B-AF1B-43992602A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7" name="Freeform 37">
              <a:extLst>
                <a:ext uri="{FF2B5EF4-FFF2-40B4-BE49-F238E27FC236}">
                  <a16:creationId xmlns:a16="http://schemas.microsoft.com/office/drawing/2014/main" id="{570F7A1D-86B1-4AD1-B4A3-9AE2A52C85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8" name="Freeform 38">
              <a:extLst>
                <a:ext uri="{FF2B5EF4-FFF2-40B4-BE49-F238E27FC236}">
                  <a16:creationId xmlns:a16="http://schemas.microsoft.com/office/drawing/2014/main" id="{52C6EBA8-95CC-4FE6-A8E4-3A6911E8A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2" name="Title 1">
            <a:extLst>
              <a:ext uri="{FF2B5EF4-FFF2-40B4-BE49-F238E27FC236}">
                <a16:creationId xmlns:a16="http://schemas.microsoft.com/office/drawing/2014/main" id="{0E06A4D0-5800-BA00-B521-92CA82C5BC7E}"/>
              </a:ext>
            </a:extLst>
          </p:cNvPr>
          <p:cNvSpPr>
            <a:spLocks noGrp="1"/>
          </p:cNvSpPr>
          <p:nvPr>
            <p:ph type="title"/>
          </p:nvPr>
        </p:nvSpPr>
        <p:spPr>
          <a:xfrm>
            <a:off x="1217056" y="1093380"/>
            <a:ext cx="3068182" cy="4671240"/>
          </a:xfrm>
        </p:spPr>
        <p:txBody>
          <a:bodyPr anchor="ctr">
            <a:normAutofit/>
          </a:bodyPr>
          <a:lstStyle/>
          <a:p>
            <a:pPr algn="r"/>
            <a:r>
              <a:rPr lang="en-GB" dirty="0"/>
              <a:t>SEND True or False?</a:t>
            </a:r>
          </a:p>
        </p:txBody>
      </p:sp>
      <p:sp>
        <p:nvSpPr>
          <p:cNvPr id="50" name="Freeform 11">
            <a:extLst>
              <a:ext uri="{FF2B5EF4-FFF2-40B4-BE49-F238E27FC236}">
                <a16:creationId xmlns:a16="http://schemas.microsoft.com/office/drawing/2014/main" id="{15EDA122-4530-45D2-A70A-B1A967AAE5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GB"/>
          </a:p>
        </p:txBody>
      </p:sp>
      <p:sp>
        <p:nvSpPr>
          <p:cNvPr id="52" name="Rectangle 51">
            <a:extLst>
              <a:ext uri="{FF2B5EF4-FFF2-40B4-BE49-F238E27FC236}">
                <a16:creationId xmlns:a16="http://schemas.microsoft.com/office/drawing/2014/main" id="{9782F52E-0F94-4BFC-9F89-B054DDEAB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ontent Placeholder 2">
            <a:extLst>
              <a:ext uri="{FF2B5EF4-FFF2-40B4-BE49-F238E27FC236}">
                <a16:creationId xmlns:a16="http://schemas.microsoft.com/office/drawing/2014/main" id="{4ACB390A-99C1-116E-AE44-94D47A2AE6D1}"/>
              </a:ext>
            </a:extLst>
          </p:cNvPr>
          <p:cNvSpPr>
            <a:spLocks noGrp="1"/>
          </p:cNvSpPr>
          <p:nvPr>
            <p:ph idx="1"/>
          </p:nvPr>
        </p:nvSpPr>
        <p:spPr>
          <a:xfrm>
            <a:off x="5285509" y="1093380"/>
            <a:ext cx="6219103" cy="4679250"/>
          </a:xfrm>
        </p:spPr>
        <p:txBody>
          <a:bodyPr anchor="ctr">
            <a:normAutofit/>
          </a:bodyPr>
          <a:lstStyle/>
          <a:p>
            <a:r>
              <a:rPr lang="en-GB" sz="2400" dirty="0"/>
              <a:t>My child is </a:t>
            </a:r>
            <a:r>
              <a:rPr lang="en-GB" sz="2400" b="1" dirty="0"/>
              <a:t>not</a:t>
            </a:r>
            <a:r>
              <a:rPr lang="en-GB" sz="2400" dirty="0"/>
              <a:t> taken out of class for support or interventions, so they’re not receiving what they need </a:t>
            </a:r>
          </a:p>
        </p:txBody>
      </p:sp>
    </p:spTree>
    <p:extLst>
      <p:ext uri="{BB962C8B-B14F-4D97-AF65-F5344CB8AC3E}">
        <p14:creationId xmlns:p14="http://schemas.microsoft.com/office/powerpoint/2010/main" val="4000454746"/>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5BE0789E-91A7-4246-978E-A17FE1BF95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795735" cy="6858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3C6C0BD2-8B3C-4042-B4EE-5DB7665A373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bg2"/>
          </a:solidFill>
        </p:grpSpPr>
        <p:sp>
          <p:nvSpPr>
            <p:cNvPr id="37" name="Freeform 27">
              <a:extLst>
                <a:ext uri="{FF2B5EF4-FFF2-40B4-BE49-F238E27FC236}">
                  <a16:creationId xmlns:a16="http://schemas.microsoft.com/office/drawing/2014/main" id="{5F53669F-C1E6-43B8-AC6F-B44CE56BF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8" name="Freeform 28">
              <a:extLst>
                <a:ext uri="{FF2B5EF4-FFF2-40B4-BE49-F238E27FC236}">
                  <a16:creationId xmlns:a16="http://schemas.microsoft.com/office/drawing/2014/main" id="{53966C25-DAEA-4318-8FBC-EC6FF8F5A1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9" name="Freeform 29">
              <a:extLst>
                <a:ext uri="{FF2B5EF4-FFF2-40B4-BE49-F238E27FC236}">
                  <a16:creationId xmlns:a16="http://schemas.microsoft.com/office/drawing/2014/main" id="{ED6EA716-EAD4-4023-8673-0809A1E245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40" name="Freeform 30">
              <a:extLst>
                <a:ext uri="{FF2B5EF4-FFF2-40B4-BE49-F238E27FC236}">
                  <a16:creationId xmlns:a16="http://schemas.microsoft.com/office/drawing/2014/main" id="{84261748-EFC0-4729-A7BB-A88FDAF6FA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41" name="Freeform 31">
              <a:extLst>
                <a:ext uri="{FF2B5EF4-FFF2-40B4-BE49-F238E27FC236}">
                  <a16:creationId xmlns:a16="http://schemas.microsoft.com/office/drawing/2014/main" id="{2C14F808-CC69-494F-98AC-CB750416CC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42" name="Freeform 32">
              <a:extLst>
                <a:ext uri="{FF2B5EF4-FFF2-40B4-BE49-F238E27FC236}">
                  <a16:creationId xmlns:a16="http://schemas.microsoft.com/office/drawing/2014/main" id="{F1CA3607-84D0-4085-A363-796A17B1D7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43" name="Freeform 33">
              <a:extLst>
                <a:ext uri="{FF2B5EF4-FFF2-40B4-BE49-F238E27FC236}">
                  <a16:creationId xmlns:a16="http://schemas.microsoft.com/office/drawing/2014/main" id="{491E6160-2958-4A90-8B50-EDA182AAB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44" name="Freeform 34">
              <a:extLst>
                <a:ext uri="{FF2B5EF4-FFF2-40B4-BE49-F238E27FC236}">
                  <a16:creationId xmlns:a16="http://schemas.microsoft.com/office/drawing/2014/main" id="{559F6CB7-E057-499B-A859-3602769892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45" name="Freeform 35">
              <a:extLst>
                <a:ext uri="{FF2B5EF4-FFF2-40B4-BE49-F238E27FC236}">
                  <a16:creationId xmlns:a16="http://schemas.microsoft.com/office/drawing/2014/main" id="{FF12353D-CF89-4D03-8075-C161824E2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46" name="Freeform 36">
              <a:extLst>
                <a:ext uri="{FF2B5EF4-FFF2-40B4-BE49-F238E27FC236}">
                  <a16:creationId xmlns:a16="http://schemas.microsoft.com/office/drawing/2014/main" id="{5B91C9D6-FAF2-445B-AF1B-43992602A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7" name="Freeform 37">
              <a:extLst>
                <a:ext uri="{FF2B5EF4-FFF2-40B4-BE49-F238E27FC236}">
                  <a16:creationId xmlns:a16="http://schemas.microsoft.com/office/drawing/2014/main" id="{570F7A1D-86B1-4AD1-B4A3-9AE2A52C85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8" name="Freeform 38">
              <a:extLst>
                <a:ext uri="{FF2B5EF4-FFF2-40B4-BE49-F238E27FC236}">
                  <a16:creationId xmlns:a16="http://schemas.microsoft.com/office/drawing/2014/main" id="{52C6EBA8-95CC-4FE6-A8E4-3A6911E8A4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2" name="Title 1">
            <a:extLst>
              <a:ext uri="{FF2B5EF4-FFF2-40B4-BE49-F238E27FC236}">
                <a16:creationId xmlns:a16="http://schemas.microsoft.com/office/drawing/2014/main" id="{0E06A4D0-5800-BA00-B521-92CA82C5BC7E}"/>
              </a:ext>
            </a:extLst>
          </p:cNvPr>
          <p:cNvSpPr>
            <a:spLocks noGrp="1"/>
          </p:cNvSpPr>
          <p:nvPr>
            <p:ph type="title"/>
          </p:nvPr>
        </p:nvSpPr>
        <p:spPr>
          <a:xfrm>
            <a:off x="1217056" y="1093380"/>
            <a:ext cx="3068182" cy="4671240"/>
          </a:xfrm>
        </p:spPr>
        <p:txBody>
          <a:bodyPr anchor="ctr">
            <a:normAutofit/>
          </a:bodyPr>
          <a:lstStyle/>
          <a:p>
            <a:pPr algn="r"/>
            <a:r>
              <a:rPr lang="en-GB" dirty="0"/>
              <a:t>SEND True or False?</a:t>
            </a:r>
          </a:p>
        </p:txBody>
      </p:sp>
      <p:sp>
        <p:nvSpPr>
          <p:cNvPr id="50" name="Freeform 11">
            <a:extLst>
              <a:ext uri="{FF2B5EF4-FFF2-40B4-BE49-F238E27FC236}">
                <a16:creationId xmlns:a16="http://schemas.microsoft.com/office/drawing/2014/main" id="{15EDA122-4530-45D2-A70A-B1A967AAE5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GB"/>
          </a:p>
        </p:txBody>
      </p:sp>
      <p:sp>
        <p:nvSpPr>
          <p:cNvPr id="52" name="Rectangle 51">
            <a:extLst>
              <a:ext uri="{FF2B5EF4-FFF2-40B4-BE49-F238E27FC236}">
                <a16:creationId xmlns:a16="http://schemas.microsoft.com/office/drawing/2014/main" id="{9782F52E-0F94-4BFC-9F89-B054DDEAB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ontent Placeholder 2">
            <a:extLst>
              <a:ext uri="{FF2B5EF4-FFF2-40B4-BE49-F238E27FC236}">
                <a16:creationId xmlns:a16="http://schemas.microsoft.com/office/drawing/2014/main" id="{4ACB390A-99C1-116E-AE44-94D47A2AE6D1}"/>
              </a:ext>
            </a:extLst>
          </p:cNvPr>
          <p:cNvSpPr>
            <a:spLocks noGrp="1"/>
          </p:cNvSpPr>
          <p:nvPr>
            <p:ph idx="1"/>
          </p:nvPr>
        </p:nvSpPr>
        <p:spPr>
          <a:xfrm>
            <a:off x="5285509" y="1093380"/>
            <a:ext cx="6219103" cy="4679250"/>
          </a:xfrm>
        </p:spPr>
        <p:txBody>
          <a:bodyPr anchor="ctr">
            <a:normAutofit/>
          </a:bodyPr>
          <a:lstStyle/>
          <a:p>
            <a:r>
              <a:rPr lang="en-GB" sz="2400" dirty="0"/>
              <a:t>My child is </a:t>
            </a:r>
            <a:r>
              <a:rPr lang="en-GB" sz="2400" b="1" dirty="0"/>
              <a:t>not</a:t>
            </a:r>
            <a:r>
              <a:rPr lang="en-GB" sz="2400" dirty="0"/>
              <a:t> taken out of class for support or interventions, so they’re not receiving what they need </a:t>
            </a:r>
          </a:p>
          <a:p>
            <a:endParaRPr lang="en-GB" sz="2400" dirty="0"/>
          </a:p>
          <a:p>
            <a:pPr marL="0" indent="0">
              <a:buNone/>
            </a:pPr>
            <a:r>
              <a:rPr lang="en-GB" sz="2400" dirty="0"/>
              <a:t>FALSE – Where possible we aim to support your child in class. </a:t>
            </a:r>
          </a:p>
        </p:txBody>
      </p:sp>
    </p:spTree>
    <p:extLst>
      <p:ext uri="{BB962C8B-B14F-4D97-AF65-F5344CB8AC3E}">
        <p14:creationId xmlns:p14="http://schemas.microsoft.com/office/powerpoint/2010/main" val="570565698"/>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50"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GB"/>
            </a:p>
          </p:txBody>
        </p:sp>
        <p:sp>
          <p:nvSpPr>
            <p:cNvPr id="51"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GB"/>
            </a:p>
          </p:txBody>
        </p:sp>
        <p:sp>
          <p:nvSpPr>
            <p:cNvPr id="52"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GB"/>
            </a:p>
          </p:txBody>
        </p:sp>
        <p:sp>
          <p:nvSpPr>
            <p:cNvPr id="53"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GB"/>
            </a:p>
          </p:txBody>
        </p:sp>
        <p:sp>
          <p:nvSpPr>
            <p:cNvPr id="54"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GB"/>
            </a:p>
          </p:txBody>
        </p:sp>
        <p:sp>
          <p:nvSpPr>
            <p:cNvPr id="55"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GB"/>
            </a:p>
          </p:txBody>
        </p:sp>
        <p:sp>
          <p:nvSpPr>
            <p:cNvPr id="56"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GB"/>
            </a:p>
          </p:txBody>
        </p:sp>
        <p:sp>
          <p:nvSpPr>
            <p:cNvPr id="57"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GB"/>
            </a:p>
          </p:txBody>
        </p:sp>
        <p:sp>
          <p:nvSpPr>
            <p:cNvPr id="58"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GB"/>
            </a:p>
          </p:txBody>
        </p:sp>
        <p:sp>
          <p:nvSpPr>
            <p:cNvPr id="59"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GB"/>
            </a:p>
          </p:txBody>
        </p:sp>
        <p:sp>
          <p:nvSpPr>
            <p:cNvPr id="60"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GB"/>
            </a:p>
          </p:txBody>
        </p:sp>
        <p:sp>
          <p:nvSpPr>
            <p:cNvPr id="61"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GB"/>
            </a:p>
          </p:txBody>
        </p:sp>
      </p:grpSp>
      <p:grpSp>
        <p:nvGrpSpPr>
          <p:cNvPr id="63" name="Group 62">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64"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GB"/>
            </a:p>
          </p:txBody>
        </p:sp>
        <p:sp>
          <p:nvSpPr>
            <p:cNvPr id="65"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GB"/>
            </a:p>
          </p:txBody>
        </p:sp>
        <p:sp>
          <p:nvSpPr>
            <p:cNvPr id="66"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GB"/>
            </a:p>
          </p:txBody>
        </p:sp>
        <p:sp>
          <p:nvSpPr>
            <p:cNvPr id="67"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GB"/>
            </a:p>
          </p:txBody>
        </p:sp>
        <p:sp>
          <p:nvSpPr>
            <p:cNvPr id="68"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GB"/>
            </a:p>
          </p:txBody>
        </p:sp>
        <p:sp>
          <p:nvSpPr>
            <p:cNvPr id="69"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GB"/>
            </a:p>
          </p:txBody>
        </p:sp>
        <p:sp>
          <p:nvSpPr>
            <p:cNvPr id="70"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GB"/>
            </a:p>
          </p:txBody>
        </p:sp>
        <p:sp>
          <p:nvSpPr>
            <p:cNvPr id="71"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GB"/>
            </a:p>
          </p:txBody>
        </p:sp>
        <p:sp>
          <p:nvSpPr>
            <p:cNvPr id="72"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GB"/>
            </a:p>
          </p:txBody>
        </p:sp>
        <p:sp>
          <p:nvSpPr>
            <p:cNvPr id="73"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GB"/>
            </a:p>
          </p:txBody>
        </p:sp>
        <p:sp>
          <p:nvSpPr>
            <p:cNvPr id="74"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GB"/>
            </a:p>
          </p:txBody>
        </p:sp>
        <p:sp>
          <p:nvSpPr>
            <p:cNvPr id="75"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GB"/>
            </a:p>
          </p:txBody>
        </p:sp>
      </p:grpSp>
      <p:sp>
        <p:nvSpPr>
          <p:cNvPr id="77" name="Rectangle 76">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79" name="Freeform 6">
            <a:extLst>
              <a:ext uri="{FF2B5EF4-FFF2-40B4-BE49-F238E27FC236}">
                <a16:creationId xmlns:a16="http://schemas.microsoft.com/office/drawing/2014/main" id="{7BD08880-457D-4C62-A3B5-6A9B0878C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GB"/>
          </a:p>
        </p:txBody>
      </p:sp>
      <p:sp useBgFill="1">
        <p:nvSpPr>
          <p:cNvPr id="81" name="Rectangle 80">
            <a:extLst>
              <a:ext uri="{FF2B5EF4-FFF2-40B4-BE49-F238E27FC236}">
                <a16:creationId xmlns:a16="http://schemas.microsoft.com/office/drawing/2014/main" id="{1FF9CEF5-A50D-4B8B-9852-D76F70378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Multi-colored cubes letters spelling inclusion">
            <a:extLst>
              <a:ext uri="{FF2B5EF4-FFF2-40B4-BE49-F238E27FC236}">
                <a16:creationId xmlns:a16="http://schemas.microsoft.com/office/drawing/2014/main" id="{42C13E2F-639C-B035-4628-AD7361F71932}"/>
              </a:ext>
            </a:extLst>
          </p:cNvPr>
          <p:cNvPicPr>
            <a:picLocks noChangeAspect="1"/>
          </p:cNvPicPr>
          <p:nvPr/>
        </p:nvPicPr>
        <p:blipFill>
          <a:blip r:embed="rId2">
            <a:alphaModFix amt="40000"/>
          </a:blip>
          <a:srcRect t="14609" b="1121"/>
          <a:stretch/>
        </p:blipFill>
        <p:spPr>
          <a:xfrm>
            <a:off x="20" y="10"/>
            <a:ext cx="12191980" cy="6857990"/>
          </a:xfrm>
          <a:prstGeom prst="rect">
            <a:avLst/>
          </a:prstGeom>
        </p:spPr>
      </p:pic>
      <p:sp>
        <p:nvSpPr>
          <p:cNvPr id="2" name="Title 1">
            <a:extLst>
              <a:ext uri="{FF2B5EF4-FFF2-40B4-BE49-F238E27FC236}">
                <a16:creationId xmlns:a16="http://schemas.microsoft.com/office/drawing/2014/main" id="{7EFB03CE-0EE6-82DD-EA93-71A4CB01F2C0}"/>
              </a:ext>
            </a:extLst>
          </p:cNvPr>
          <p:cNvSpPr>
            <a:spLocks noGrp="1"/>
          </p:cNvSpPr>
          <p:nvPr>
            <p:ph type="title"/>
          </p:nvPr>
        </p:nvSpPr>
        <p:spPr>
          <a:xfrm>
            <a:off x="2589213" y="2514600"/>
            <a:ext cx="8915399" cy="2262781"/>
          </a:xfrm>
        </p:spPr>
        <p:txBody>
          <a:bodyPr vert="horz" lIns="91440" tIns="45720" rIns="91440" bIns="45720" rtlCol="0" anchor="b">
            <a:normAutofit/>
          </a:bodyPr>
          <a:lstStyle/>
          <a:p>
            <a:r>
              <a:rPr lang="en-US" sz="5400">
                <a:solidFill>
                  <a:schemeClr val="tx1"/>
                </a:solidFill>
              </a:rPr>
              <a:t>Inclusion at Wickhambreaux</a:t>
            </a:r>
          </a:p>
        </p:txBody>
      </p:sp>
      <p:sp>
        <p:nvSpPr>
          <p:cNvPr id="83" name="Rectangle 82">
            <a:extLst>
              <a:ext uri="{FF2B5EF4-FFF2-40B4-BE49-F238E27FC236}">
                <a16:creationId xmlns:a16="http://schemas.microsoft.com/office/drawing/2014/main" id="{30684D86-C9D1-40C3-A9B6-EC935C7312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85" name="Freeform 33">
            <a:extLst>
              <a:ext uri="{FF2B5EF4-FFF2-40B4-BE49-F238E27FC236}">
                <a16:creationId xmlns:a16="http://schemas.microsoft.com/office/drawing/2014/main" id="{1EDF7896-F56A-49DA-90F3-F5CE8B98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GB"/>
          </a:p>
        </p:txBody>
      </p:sp>
    </p:spTree>
    <p:extLst>
      <p:ext uri="{BB962C8B-B14F-4D97-AF65-F5344CB8AC3E}">
        <p14:creationId xmlns:p14="http://schemas.microsoft.com/office/powerpoint/2010/main" val="19169476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87" name="Group 86">
            <a:extLst>
              <a:ext uri="{FF2B5EF4-FFF2-40B4-BE49-F238E27FC236}">
                <a16:creationId xmlns:a16="http://schemas.microsoft.com/office/drawing/2014/main" id="{7398C59F-5A18-487B-91D6-B955AACF2E5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88" name="Freeform 11">
              <a:extLst>
                <a:ext uri="{FF2B5EF4-FFF2-40B4-BE49-F238E27FC236}">
                  <a16:creationId xmlns:a16="http://schemas.microsoft.com/office/drawing/2014/main" id="{0557FAFE-C7C3-47EC-A4F5-9B21663192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GB"/>
            </a:p>
          </p:txBody>
        </p:sp>
        <p:sp>
          <p:nvSpPr>
            <p:cNvPr id="89" name="Freeform 12">
              <a:extLst>
                <a:ext uri="{FF2B5EF4-FFF2-40B4-BE49-F238E27FC236}">
                  <a16:creationId xmlns:a16="http://schemas.microsoft.com/office/drawing/2014/main" id="{95BC28FB-3882-4674-9D79-EA58BEB7C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GB"/>
            </a:p>
          </p:txBody>
        </p:sp>
        <p:sp>
          <p:nvSpPr>
            <p:cNvPr id="90" name="Freeform 13">
              <a:extLst>
                <a:ext uri="{FF2B5EF4-FFF2-40B4-BE49-F238E27FC236}">
                  <a16:creationId xmlns:a16="http://schemas.microsoft.com/office/drawing/2014/main" id="{9C6EC892-83F9-402F-8552-0AD7C0556E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GB"/>
            </a:p>
          </p:txBody>
        </p:sp>
        <p:sp>
          <p:nvSpPr>
            <p:cNvPr id="91" name="Freeform 14">
              <a:extLst>
                <a:ext uri="{FF2B5EF4-FFF2-40B4-BE49-F238E27FC236}">
                  <a16:creationId xmlns:a16="http://schemas.microsoft.com/office/drawing/2014/main" id="{18387766-037C-4EF0-8471-D19CBF2A4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GB"/>
            </a:p>
          </p:txBody>
        </p:sp>
        <p:sp>
          <p:nvSpPr>
            <p:cNvPr id="92" name="Freeform 15">
              <a:extLst>
                <a:ext uri="{FF2B5EF4-FFF2-40B4-BE49-F238E27FC236}">
                  <a16:creationId xmlns:a16="http://schemas.microsoft.com/office/drawing/2014/main" id="{1E364F38-6F3A-476A-93E6-962EA817C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GB"/>
            </a:p>
          </p:txBody>
        </p:sp>
        <p:sp>
          <p:nvSpPr>
            <p:cNvPr id="93" name="Freeform 16">
              <a:extLst>
                <a:ext uri="{FF2B5EF4-FFF2-40B4-BE49-F238E27FC236}">
                  <a16:creationId xmlns:a16="http://schemas.microsoft.com/office/drawing/2014/main" id="{35C335A4-1E67-4293-8BE2-DFB085D4F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GB"/>
            </a:p>
          </p:txBody>
        </p:sp>
        <p:sp>
          <p:nvSpPr>
            <p:cNvPr id="94" name="Freeform 17">
              <a:extLst>
                <a:ext uri="{FF2B5EF4-FFF2-40B4-BE49-F238E27FC236}">
                  <a16:creationId xmlns:a16="http://schemas.microsoft.com/office/drawing/2014/main" id="{9A8A0F10-2C98-4297-9F92-5D95533927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GB"/>
            </a:p>
          </p:txBody>
        </p:sp>
        <p:sp>
          <p:nvSpPr>
            <p:cNvPr id="95" name="Freeform 18">
              <a:extLst>
                <a:ext uri="{FF2B5EF4-FFF2-40B4-BE49-F238E27FC236}">
                  <a16:creationId xmlns:a16="http://schemas.microsoft.com/office/drawing/2014/main" id="{C3B112A3-006E-4008-A778-DB5F6A09D5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GB"/>
            </a:p>
          </p:txBody>
        </p:sp>
        <p:sp>
          <p:nvSpPr>
            <p:cNvPr id="96" name="Freeform 19">
              <a:extLst>
                <a:ext uri="{FF2B5EF4-FFF2-40B4-BE49-F238E27FC236}">
                  <a16:creationId xmlns:a16="http://schemas.microsoft.com/office/drawing/2014/main" id="{E5E62767-5C25-4C49-9568-432433A3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GB"/>
            </a:p>
          </p:txBody>
        </p:sp>
        <p:sp>
          <p:nvSpPr>
            <p:cNvPr id="97" name="Freeform 20">
              <a:extLst>
                <a:ext uri="{FF2B5EF4-FFF2-40B4-BE49-F238E27FC236}">
                  <a16:creationId xmlns:a16="http://schemas.microsoft.com/office/drawing/2014/main" id="{598EC006-77B1-42BA-B815-66CCB9B170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GB"/>
            </a:p>
          </p:txBody>
        </p:sp>
        <p:sp>
          <p:nvSpPr>
            <p:cNvPr id="98" name="Freeform 21">
              <a:extLst>
                <a:ext uri="{FF2B5EF4-FFF2-40B4-BE49-F238E27FC236}">
                  <a16:creationId xmlns:a16="http://schemas.microsoft.com/office/drawing/2014/main" id="{A144ED09-DA06-491D-95A8-AB3DED4329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GB"/>
            </a:p>
          </p:txBody>
        </p:sp>
        <p:sp>
          <p:nvSpPr>
            <p:cNvPr id="99" name="Freeform 22">
              <a:extLst>
                <a:ext uri="{FF2B5EF4-FFF2-40B4-BE49-F238E27FC236}">
                  <a16:creationId xmlns:a16="http://schemas.microsoft.com/office/drawing/2014/main" id="{1CB00BD2-11CD-4A38-8F38-02B0D1105E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GB"/>
            </a:p>
          </p:txBody>
        </p:sp>
      </p:grpSp>
      <p:grpSp>
        <p:nvGrpSpPr>
          <p:cNvPr id="100" name="Group 99">
            <a:extLst>
              <a:ext uri="{FF2B5EF4-FFF2-40B4-BE49-F238E27FC236}">
                <a16:creationId xmlns:a16="http://schemas.microsoft.com/office/drawing/2014/main" id="{520234FB-542E-4550-9C2F-1B56FD41A1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101" name="Freeform 27">
              <a:extLst>
                <a:ext uri="{FF2B5EF4-FFF2-40B4-BE49-F238E27FC236}">
                  <a16:creationId xmlns:a16="http://schemas.microsoft.com/office/drawing/2014/main" id="{41FCE1F3-DEB3-47CD-90FF-7DABB4AF4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GB"/>
            </a:p>
          </p:txBody>
        </p:sp>
        <p:sp>
          <p:nvSpPr>
            <p:cNvPr id="102" name="Freeform 28">
              <a:extLst>
                <a:ext uri="{FF2B5EF4-FFF2-40B4-BE49-F238E27FC236}">
                  <a16:creationId xmlns:a16="http://schemas.microsoft.com/office/drawing/2014/main" id="{5708E488-C19B-452C-B197-6F1C34F6E7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GB"/>
            </a:p>
          </p:txBody>
        </p:sp>
        <p:sp>
          <p:nvSpPr>
            <p:cNvPr id="103" name="Freeform 29">
              <a:extLst>
                <a:ext uri="{FF2B5EF4-FFF2-40B4-BE49-F238E27FC236}">
                  <a16:creationId xmlns:a16="http://schemas.microsoft.com/office/drawing/2014/main" id="{89D3FD25-890E-4981-A71D-EE796873D7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GB"/>
            </a:p>
          </p:txBody>
        </p:sp>
        <p:sp>
          <p:nvSpPr>
            <p:cNvPr id="104" name="Freeform 30">
              <a:extLst>
                <a:ext uri="{FF2B5EF4-FFF2-40B4-BE49-F238E27FC236}">
                  <a16:creationId xmlns:a16="http://schemas.microsoft.com/office/drawing/2014/main" id="{51B5414C-556A-47CB-8EE2-974A85A7A4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GB"/>
            </a:p>
          </p:txBody>
        </p:sp>
        <p:sp>
          <p:nvSpPr>
            <p:cNvPr id="105" name="Freeform 31">
              <a:extLst>
                <a:ext uri="{FF2B5EF4-FFF2-40B4-BE49-F238E27FC236}">
                  <a16:creationId xmlns:a16="http://schemas.microsoft.com/office/drawing/2014/main" id="{1C02B20C-2B27-4B75-8AEE-A5D2E267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GB"/>
            </a:p>
          </p:txBody>
        </p:sp>
        <p:sp>
          <p:nvSpPr>
            <p:cNvPr id="106" name="Freeform 32">
              <a:extLst>
                <a:ext uri="{FF2B5EF4-FFF2-40B4-BE49-F238E27FC236}">
                  <a16:creationId xmlns:a16="http://schemas.microsoft.com/office/drawing/2014/main" id="{54427714-F9AA-4F93-BD1D-400F1EA93F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GB"/>
            </a:p>
          </p:txBody>
        </p:sp>
        <p:sp>
          <p:nvSpPr>
            <p:cNvPr id="107" name="Freeform 33">
              <a:extLst>
                <a:ext uri="{FF2B5EF4-FFF2-40B4-BE49-F238E27FC236}">
                  <a16:creationId xmlns:a16="http://schemas.microsoft.com/office/drawing/2014/main" id="{28A77D6A-9E81-497F-ABCC-2695BB5ADD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GB"/>
            </a:p>
          </p:txBody>
        </p:sp>
        <p:sp>
          <p:nvSpPr>
            <p:cNvPr id="108" name="Freeform 34">
              <a:extLst>
                <a:ext uri="{FF2B5EF4-FFF2-40B4-BE49-F238E27FC236}">
                  <a16:creationId xmlns:a16="http://schemas.microsoft.com/office/drawing/2014/main" id="{2A1533BA-1478-4F7C-8E24-3F3E905050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GB"/>
            </a:p>
          </p:txBody>
        </p:sp>
        <p:sp>
          <p:nvSpPr>
            <p:cNvPr id="109" name="Freeform 35">
              <a:extLst>
                <a:ext uri="{FF2B5EF4-FFF2-40B4-BE49-F238E27FC236}">
                  <a16:creationId xmlns:a16="http://schemas.microsoft.com/office/drawing/2014/main" id="{39686201-E633-40FD-A80A-1E28AD52E3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GB"/>
            </a:p>
          </p:txBody>
        </p:sp>
        <p:sp>
          <p:nvSpPr>
            <p:cNvPr id="110" name="Freeform 36">
              <a:extLst>
                <a:ext uri="{FF2B5EF4-FFF2-40B4-BE49-F238E27FC236}">
                  <a16:creationId xmlns:a16="http://schemas.microsoft.com/office/drawing/2014/main" id="{76A215C2-F590-4938-810B-F8A79366C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GB"/>
            </a:p>
          </p:txBody>
        </p:sp>
        <p:sp>
          <p:nvSpPr>
            <p:cNvPr id="111" name="Freeform 37">
              <a:extLst>
                <a:ext uri="{FF2B5EF4-FFF2-40B4-BE49-F238E27FC236}">
                  <a16:creationId xmlns:a16="http://schemas.microsoft.com/office/drawing/2014/main" id="{85F418E7-330D-4002-8EC8-33C1A897F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GB"/>
            </a:p>
          </p:txBody>
        </p:sp>
        <p:sp>
          <p:nvSpPr>
            <p:cNvPr id="112" name="Freeform 38">
              <a:extLst>
                <a:ext uri="{FF2B5EF4-FFF2-40B4-BE49-F238E27FC236}">
                  <a16:creationId xmlns:a16="http://schemas.microsoft.com/office/drawing/2014/main" id="{8FFE669A-54C9-4436-9566-C5A90F16DB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GB"/>
            </a:p>
          </p:txBody>
        </p:sp>
      </p:grpSp>
      <p:sp>
        <p:nvSpPr>
          <p:cNvPr id="113" name="Rectangle 112">
            <a:extLst>
              <a:ext uri="{FF2B5EF4-FFF2-40B4-BE49-F238E27FC236}">
                <a16:creationId xmlns:a16="http://schemas.microsoft.com/office/drawing/2014/main" id="{DE91395A-2D18-4AF6-A0AC-AAA7189FE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14" name="Freeform 6">
            <a:extLst>
              <a:ext uri="{FF2B5EF4-FFF2-40B4-BE49-F238E27FC236}">
                <a16:creationId xmlns:a16="http://schemas.microsoft.com/office/drawing/2014/main" id="{7BD08880-457D-4C62-A3B5-6A9B0878C7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GB"/>
          </a:p>
        </p:txBody>
      </p:sp>
      <p:sp useBgFill="1">
        <p:nvSpPr>
          <p:cNvPr id="115" name="Rectangle 114">
            <a:extLst>
              <a:ext uri="{FF2B5EF4-FFF2-40B4-BE49-F238E27FC236}">
                <a16:creationId xmlns:a16="http://schemas.microsoft.com/office/drawing/2014/main" id="{51F84177-D544-484B-840F-230FCEB94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7BC9B9BC-356F-4894-B473-21807684EB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 y="0"/>
            <a:ext cx="6111243" cy="6858000"/>
          </a:xfrm>
          <a:prstGeom prst="rect">
            <a:avLst/>
          </a:prstGeom>
          <a:solidFill>
            <a:schemeClr val="bg2">
              <a:lumMod val="1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 name="Title 3">
            <a:extLst>
              <a:ext uri="{FF2B5EF4-FFF2-40B4-BE49-F238E27FC236}">
                <a16:creationId xmlns:a16="http://schemas.microsoft.com/office/drawing/2014/main" id="{E98DCA46-603B-4178-8707-30E192CE6B8D}"/>
              </a:ext>
            </a:extLst>
          </p:cNvPr>
          <p:cNvSpPr>
            <a:spLocks noGrp="1"/>
          </p:cNvSpPr>
          <p:nvPr>
            <p:ph type="title"/>
          </p:nvPr>
        </p:nvSpPr>
        <p:spPr>
          <a:xfrm>
            <a:off x="540279" y="967417"/>
            <a:ext cx="5280460" cy="3943250"/>
          </a:xfrm>
        </p:spPr>
        <p:txBody>
          <a:bodyPr vert="horz" lIns="91440" tIns="45720" rIns="91440" bIns="45720" rtlCol="0" anchor="b">
            <a:normAutofit/>
          </a:bodyPr>
          <a:lstStyle/>
          <a:p>
            <a:r>
              <a:rPr lang="en-US" sz="4000">
                <a:solidFill>
                  <a:srgbClr val="FEFFFF"/>
                </a:solidFill>
              </a:rPr>
              <a:t>What is Inclusion?</a:t>
            </a:r>
          </a:p>
        </p:txBody>
      </p:sp>
      <p:pic>
        <p:nvPicPr>
          <p:cNvPr id="10" name="Picture 9" descr="Wood human figure">
            <a:extLst>
              <a:ext uri="{FF2B5EF4-FFF2-40B4-BE49-F238E27FC236}">
                <a16:creationId xmlns:a16="http://schemas.microsoft.com/office/drawing/2014/main" id="{96B8311F-C25C-257F-4060-592C51543954}"/>
              </a:ext>
            </a:extLst>
          </p:cNvPr>
          <p:cNvPicPr>
            <a:picLocks noChangeAspect="1"/>
          </p:cNvPicPr>
          <p:nvPr/>
        </p:nvPicPr>
        <p:blipFill>
          <a:blip r:embed="rId3"/>
          <a:srcRect r="40814" b="-1"/>
          <a:stretch/>
        </p:blipFill>
        <p:spPr>
          <a:xfrm>
            <a:off x="6111242" y="10"/>
            <a:ext cx="6080758" cy="6857990"/>
          </a:xfrm>
          <a:prstGeom prst="rect">
            <a:avLst/>
          </a:prstGeom>
        </p:spPr>
      </p:pic>
      <p:sp>
        <p:nvSpPr>
          <p:cNvPr id="117" name="Freeform 27">
            <a:extLst>
              <a:ext uri="{FF2B5EF4-FFF2-40B4-BE49-F238E27FC236}">
                <a16:creationId xmlns:a16="http://schemas.microsoft.com/office/drawing/2014/main" id="{CFD42E53-DE7E-4891-9F3A-A1E195E8E8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6881206" cy="857047"/>
          </a:xfrm>
          <a:custGeom>
            <a:avLst/>
            <a:gdLst>
              <a:gd name="connsiteX0" fmla="*/ 0 w 6881206"/>
              <a:gd name="connsiteY0" fmla="*/ 0 h 857047"/>
              <a:gd name="connsiteX1" fmla="*/ 653445 w 6881206"/>
              <a:gd name="connsiteY1" fmla="*/ 0 h 857047"/>
              <a:gd name="connsiteX2" fmla="*/ 1156123 w 6881206"/>
              <a:gd name="connsiteY2" fmla="*/ 0 h 857047"/>
              <a:gd name="connsiteX3" fmla="*/ 1380221 w 6881206"/>
              <a:gd name="connsiteY3" fmla="*/ 0 h 857047"/>
              <a:gd name="connsiteX4" fmla="*/ 1444324 w 6881206"/>
              <a:gd name="connsiteY4" fmla="*/ 0 h 857047"/>
              <a:gd name="connsiteX5" fmla="*/ 1522072 w 6881206"/>
              <a:gd name="connsiteY5" fmla="*/ 0 h 857047"/>
              <a:gd name="connsiteX6" fmla="*/ 1596570 w 6881206"/>
              <a:gd name="connsiteY6" fmla="*/ 0 h 857047"/>
              <a:gd name="connsiteX7" fmla="*/ 1893047 w 6881206"/>
              <a:gd name="connsiteY7" fmla="*/ 0 h 857047"/>
              <a:gd name="connsiteX8" fmla="*/ 1978260 w 6881206"/>
              <a:gd name="connsiteY8" fmla="*/ 0 h 857047"/>
              <a:gd name="connsiteX9" fmla="*/ 2032793 w 6881206"/>
              <a:gd name="connsiteY9" fmla="*/ 0 h 857047"/>
              <a:gd name="connsiteX10" fmla="*/ 2095032 w 6881206"/>
              <a:gd name="connsiteY10" fmla="*/ 0 h 857047"/>
              <a:gd name="connsiteX11" fmla="*/ 2574748 w 6881206"/>
              <a:gd name="connsiteY11" fmla="*/ 0 h 857047"/>
              <a:gd name="connsiteX12" fmla="*/ 2712413 w 6881206"/>
              <a:gd name="connsiteY12" fmla="*/ 0 h 857047"/>
              <a:gd name="connsiteX13" fmla="*/ 2724164 w 6881206"/>
              <a:gd name="connsiteY13" fmla="*/ 0 h 857047"/>
              <a:gd name="connsiteX14" fmla="*/ 2806423 w 6881206"/>
              <a:gd name="connsiteY14" fmla="*/ 0 h 857047"/>
              <a:gd name="connsiteX15" fmla="*/ 2975563 w 6881206"/>
              <a:gd name="connsiteY15" fmla="*/ 0 h 857047"/>
              <a:gd name="connsiteX16" fmla="*/ 3029696 w 6881206"/>
              <a:gd name="connsiteY16" fmla="*/ 0 h 857047"/>
              <a:gd name="connsiteX17" fmla="*/ 3216247 w 6881206"/>
              <a:gd name="connsiteY17" fmla="*/ 0 h 857047"/>
              <a:gd name="connsiteX18" fmla="*/ 3464491 w 6881206"/>
              <a:gd name="connsiteY18" fmla="*/ 0 h 857047"/>
              <a:gd name="connsiteX19" fmla="*/ 3476820 w 6881206"/>
              <a:gd name="connsiteY19" fmla="*/ 0 h 857047"/>
              <a:gd name="connsiteX20" fmla="*/ 3508932 w 6881206"/>
              <a:gd name="connsiteY20" fmla="*/ 0 h 857047"/>
              <a:gd name="connsiteX21" fmla="*/ 3518154 w 6881206"/>
              <a:gd name="connsiteY21" fmla="*/ 0 h 857047"/>
              <a:gd name="connsiteX22" fmla="*/ 3563124 w 6881206"/>
              <a:gd name="connsiteY22" fmla="*/ 0 h 857047"/>
              <a:gd name="connsiteX23" fmla="*/ 3568615 w 6881206"/>
              <a:gd name="connsiteY23" fmla="*/ 0 h 857047"/>
              <a:gd name="connsiteX24" fmla="*/ 3582711 w 6881206"/>
              <a:gd name="connsiteY24" fmla="*/ 0 h 857047"/>
              <a:gd name="connsiteX25" fmla="*/ 3607047 w 6881206"/>
              <a:gd name="connsiteY25" fmla="*/ 0 h 857047"/>
              <a:gd name="connsiteX26" fmla="*/ 3711363 w 6881206"/>
              <a:gd name="connsiteY26" fmla="*/ 0 h 857047"/>
              <a:gd name="connsiteX27" fmla="*/ 3757936 w 6881206"/>
              <a:gd name="connsiteY27" fmla="*/ 0 h 857047"/>
              <a:gd name="connsiteX28" fmla="*/ 3914505 w 6881206"/>
              <a:gd name="connsiteY28" fmla="*/ 0 h 857047"/>
              <a:gd name="connsiteX29" fmla="*/ 4099165 w 6881206"/>
              <a:gd name="connsiteY29" fmla="*/ 0 h 857047"/>
              <a:gd name="connsiteX30" fmla="*/ 4176573 w 6881206"/>
              <a:gd name="connsiteY30" fmla="*/ 0 h 857047"/>
              <a:gd name="connsiteX31" fmla="*/ 4211043 w 6881206"/>
              <a:gd name="connsiteY31" fmla="*/ 0 h 857047"/>
              <a:gd name="connsiteX32" fmla="*/ 4249415 w 6881206"/>
              <a:gd name="connsiteY32" fmla="*/ 0 h 857047"/>
              <a:gd name="connsiteX33" fmla="*/ 4292911 w 6881206"/>
              <a:gd name="connsiteY33" fmla="*/ 0 h 857047"/>
              <a:gd name="connsiteX34" fmla="*/ 4715176 w 6881206"/>
              <a:gd name="connsiteY34" fmla="*/ 0 h 857047"/>
              <a:gd name="connsiteX35" fmla="*/ 4749035 w 6881206"/>
              <a:gd name="connsiteY35" fmla="*/ 0 h 857047"/>
              <a:gd name="connsiteX36" fmla="*/ 5107279 w 6881206"/>
              <a:gd name="connsiteY36" fmla="*/ 0 h 857047"/>
              <a:gd name="connsiteX37" fmla="*/ 5446306 w 6881206"/>
              <a:gd name="connsiteY37" fmla="*/ 0 h 857047"/>
              <a:gd name="connsiteX38" fmla="*/ 5654500 w 6881206"/>
              <a:gd name="connsiteY38" fmla="*/ 0 h 857047"/>
              <a:gd name="connsiteX39" fmla="*/ 5879355 w 6881206"/>
              <a:gd name="connsiteY39" fmla="*/ 0 h 857047"/>
              <a:gd name="connsiteX40" fmla="*/ 6374171 w 6881206"/>
              <a:gd name="connsiteY40" fmla="*/ 0 h 857047"/>
              <a:gd name="connsiteX41" fmla="*/ 6382691 w 6881206"/>
              <a:gd name="connsiteY41" fmla="*/ 0 h 857047"/>
              <a:gd name="connsiteX42" fmla="*/ 6406881 w 6881206"/>
              <a:gd name="connsiteY42" fmla="*/ 10516 h 857047"/>
              <a:gd name="connsiteX43" fmla="*/ 6411719 w 6881206"/>
              <a:gd name="connsiteY43" fmla="*/ 15774 h 857047"/>
              <a:gd name="connsiteX44" fmla="*/ 6412418 w 6881206"/>
              <a:gd name="connsiteY44" fmla="*/ 16534 h 857047"/>
              <a:gd name="connsiteX45" fmla="*/ 6413765 w 6881206"/>
              <a:gd name="connsiteY45" fmla="*/ 17998 h 857047"/>
              <a:gd name="connsiteX46" fmla="*/ 6418286 w 6881206"/>
              <a:gd name="connsiteY46" fmla="*/ 21854 h 857047"/>
              <a:gd name="connsiteX47" fmla="*/ 6867337 w 6881206"/>
              <a:gd name="connsiteY47" fmla="*/ 404863 h 857047"/>
              <a:gd name="connsiteX48" fmla="*/ 6867337 w 6881206"/>
              <a:gd name="connsiteY48" fmla="*/ 452185 h 857047"/>
              <a:gd name="connsiteX49" fmla="*/ 6491457 w 6881206"/>
              <a:gd name="connsiteY49" fmla="*/ 772784 h 857047"/>
              <a:gd name="connsiteX50" fmla="*/ 6413765 w 6881206"/>
              <a:gd name="connsiteY50" fmla="*/ 839050 h 857047"/>
              <a:gd name="connsiteX51" fmla="*/ 6411719 w 6881206"/>
              <a:gd name="connsiteY51" fmla="*/ 841273 h 857047"/>
              <a:gd name="connsiteX52" fmla="*/ 6406881 w 6881206"/>
              <a:gd name="connsiteY52" fmla="*/ 846531 h 857047"/>
              <a:gd name="connsiteX53" fmla="*/ 6382691 w 6881206"/>
              <a:gd name="connsiteY53" fmla="*/ 857047 h 857047"/>
              <a:gd name="connsiteX54" fmla="*/ 6374171 w 6881206"/>
              <a:gd name="connsiteY54" fmla="*/ 857047 h 857047"/>
              <a:gd name="connsiteX55" fmla="*/ 6368680 w 6881206"/>
              <a:gd name="connsiteY55" fmla="*/ 857047 h 857047"/>
              <a:gd name="connsiteX56" fmla="*/ 6348221 w 6881206"/>
              <a:gd name="connsiteY56" fmla="*/ 857047 h 857047"/>
              <a:gd name="connsiteX57" fmla="*/ 6330248 w 6881206"/>
              <a:gd name="connsiteY57" fmla="*/ 857047 h 857047"/>
              <a:gd name="connsiteX58" fmla="*/ 6266353 w 6881206"/>
              <a:gd name="connsiteY58" fmla="*/ 857047 h 857047"/>
              <a:gd name="connsiteX59" fmla="*/ 6225932 w 6881206"/>
              <a:gd name="connsiteY59" fmla="*/ 857047 h 857047"/>
              <a:gd name="connsiteX60" fmla="*/ 6106926 w 6881206"/>
              <a:gd name="connsiteY60" fmla="*/ 857047 h 857047"/>
              <a:gd name="connsiteX61" fmla="*/ 6022790 w 6881206"/>
              <a:gd name="connsiteY61" fmla="*/ 857047 h 857047"/>
              <a:gd name="connsiteX62" fmla="*/ 5844088 w 6881206"/>
              <a:gd name="connsiteY62" fmla="*/ 857047 h 857047"/>
              <a:gd name="connsiteX63" fmla="*/ 5687880 w 6881206"/>
              <a:gd name="connsiteY63" fmla="*/ 857047 h 857047"/>
              <a:gd name="connsiteX64" fmla="*/ 5451985 w 6881206"/>
              <a:gd name="connsiteY64" fmla="*/ 857047 h 857047"/>
              <a:gd name="connsiteX65" fmla="*/ 5188261 w 6881206"/>
              <a:gd name="connsiteY65" fmla="*/ 857047 h 857047"/>
              <a:gd name="connsiteX66" fmla="*/ 4904764 w 6881206"/>
              <a:gd name="connsiteY66" fmla="*/ 857047 h 857047"/>
              <a:gd name="connsiteX67" fmla="*/ 4490989 w 6881206"/>
              <a:gd name="connsiteY67" fmla="*/ 857047 h 857047"/>
              <a:gd name="connsiteX68" fmla="*/ 4176573 w 6881206"/>
              <a:gd name="connsiteY68" fmla="*/ 857047 h 857047"/>
              <a:gd name="connsiteX69" fmla="*/ 4099165 w 6881206"/>
              <a:gd name="connsiteY69" fmla="*/ 857047 h 857047"/>
              <a:gd name="connsiteX70" fmla="*/ 4089943 w 6881206"/>
              <a:gd name="connsiteY70" fmla="*/ 857047 h 857047"/>
              <a:gd name="connsiteX71" fmla="*/ 4057940 w 6881206"/>
              <a:gd name="connsiteY71" fmla="*/ 857047 h 857047"/>
              <a:gd name="connsiteX72" fmla="*/ 4025386 w 6881206"/>
              <a:gd name="connsiteY72" fmla="*/ 857047 h 857047"/>
              <a:gd name="connsiteX73" fmla="*/ 3850160 w 6881206"/>
              <a:gd name="connsiteY73" fmla="*/ 857047 h 857047"/>
              <a:gd name="connsiteX74" fmla="*/ 3563124 w 6881206"/>
              <a:gd name="connsiteY74" fmla="*/ 857047 h 857047"/>
              <a:gd name="connsiteX75" fmla="*/ 3550795 w 6881206"/>
              <a:gd name="connsiteY75" fmla="*/ 857047 h 857047"/>
              <a:gd name="connsiteX76" fmla="*/ 3508932 w 6881206"/>
              <a:gd name="connsiteY76" fmla="*/ 857047 h 857047"/>
              <a:gd name="connsiteX77" fmla="*/ 3483683 w 6881206"/>
              <a:gd name="connsiteY77" fmla="*/ 857047 h 857047"/>
              <a:gd name="connsiteX78" fmla="*/ 3464491 w 6881206"/>
              <a:gd name="connsiteY78" fmla="*/ 857047 h 857047"/>
              <a:gd name="connsiteX79" fmla="*/ 3452740 w 6881206"/>
              <a:gd name="connsiteY79" fmla="*/ 857047 h 857047"/>
              <a:gd name="connsiteX80" fmla="*/ 3423719 w 6881206"/>
              <a:gd name="connsiteY80" fmla="*/ 857047 h 857047"/>
              <a:gd name="connsiteX81" fmla="*/ 3370481 w 6881206"/>
              <a:gd name="connsiteY81" fmla="*/ 857047 h 857047"/>
              <a:gd name="connsiteX82" fmla="*/ 3306946 w 6881206"/>
              <a:gd name="connsiteY82" fmla="*/ 857047 h 857047"/>
              <a:gd name="connsiteX83" fmla="*/ 3147208 w 6881206"/>
              <a:gd name="connsiteY83" fmla="*/ 857047 h 857047"/>
              <a:gd name="connsiteX84" fmla="*/ 3114429 w 6881206"/>
              <a:gd name="connsiteY84" fmla="*/ 857047 h 857047"/>
              <a:gd name="connsiteX85" fmla="*/ 2960658 w 6881206"/>
              <a:gd name="connsiteY85" fmla="*/ 857047 h 857047"/>
              <a:gd name="connsiteX86" fmla="*/ 2827230 w 6881206"/>
              <a:gd name="connsiteY86" fmla="*/ 857047 h 857047"/>
              <a:gd name="connsiteX87" fmla="*/ 2712413 w 6881206"/>
              <a:gd name="connsiteY87" fmla="*/ 857047 h 857047"/>
              <a:gd name="connsiteX88" fmla="*/ 2680242 w 6881206"/>
              <a:gd name="connsiteY88" fmla="*/ 857047 h 857047"/>
              <a:gd name="connsiteX89" fmla="*/ 2603835 w 6881206"/>
              <a:gd name="connsiteY89" fmla="*/ 857047 h 857047"/>
              <a:gd name="connsiteX90" fmla="*/ 2455042 w 6881206"/>
              <a:gd name="connsiteY90" fmla="*/ 857047 h 857047"/>
              <a:gd name="connsiteX91" fmla="*/ 2426415 w 6881206"/>
              <a:gd name="connsiteY91" fmla="*/ 857047 h 857047"/>
              <a:gd name="connsiteX92" fmla="*/ 2209736 w 6881206"/>
              <a:gd name="connsiteY92" fmla="*/ 857047 h 857047"/>
              <a:gd name="connsiteX93" fmla="*/ 1893047 w 6881206"/>
              <a:gd name="connsiteY93" fmla="*/ 857047 h 857047"/>
              <a:gd name="connsiteX94" fmla="*/ 1885034 w 6881206"/>
              <a:gd name="connsiteY94" fmla="*/ 857047 h 857047"/>
              <a:gd name="connsiteX95" fmla="*/ 1843786 w 6881206"/>
              <a:gd name="connsiteY95" fmla="*/ 857047 h 857047"/>
              <a:gd name="connsiteX96" fmla="*/ 1828944 w 6881206"/>
              <a:gd name="connsiteY96" fmla="*/ 857047 h 857047"/>
              <a:gd name="connsiteX97" fmla="*/ 1380221 w 6881206"/>
              <a:gd name="connsiteY97" fmla="*/ 857047 h 857047"/>
              <a:gd name="connsiteX98" fmla="*/ 1333065 w 6881206"/>
              <a:gd name="connsiteY98" fmla="*/ 857047 h 857047"/>
              <a:gd name="connsiteX99" fmla="*/ 653445 w 6881206"/>
              <a:gd name="connsiteY99" fmla="*/ 857047 h 857047"/>
              <a:gd name="connsiteX100" fmla="*/ 0 w 6881206"/>
              <a:gd name="connsiteY100" fmla="*/ 857047 h 857047"/>
              <a:gd name="connsiteX101" fmla="*/ 0 w 6881206"/>
              <a:gd name="connsiteY101" fmla="*/ 0 h 85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881206" h="857047">
                <a:moveTo>
                  <a:pt x="0" y="0"/>
                </a:moveTo>
                <a:cubicBezTo>
                  <a:pt x="0" y="0"/>
                  <a:pt x="0" y="0"/>
                  <a:pt x="653445" y="0"/>
                </a:cubicBezTo>
                <a:cubicBezTo>
                  <a:pt x="653445" y="0"/>
                  <a:pt x="653445" y="0"/>
                  <a:pt x="1156123" y="0"/>
                </a:cubicBezTo>
                <a:lnTo>
                  <a:pt x="1380221" y="0"/>
                </a:lnTo>
                <a:cubicBezTo>
                  <a:pt x="1380221" y="0"/>
                  <a:pt x="1380221" y="0"/>
                  <a:pt x="1444324" y="0"/>
                </a:cubicBezTo>
                <a:lnTo>
                  <a:pt x="1522072" y="0"/>
                </a:lnTo>
                <a:lnTo>
                  <a:pt x="1596570" y="0"/>
                </a:lnTo>
                <a:cubicBezTo>
                  <a:pt x="1668686" y="0"/>
                  <a:pt x="1764840" y="0"/>
                  <a:pt x="1893047" y="0"/>
                </a:cubicBezTo>
                <a:cubicBezTo>
                  <a:pt x="1893047" y="0"/>
                  <a:pt x="1893047" y="0"/>
                  <a:pt x="1978260" y="0"/>
                </a:cubicBezTo>
                <a:lnTo>
                  <a:pt x="2032793" y="0"/>
                </a:lnTo>
                <a:lnTo>
                  <a:pt x="2095032" y="0"/>
                </a:lnTo>
                <a:cubicBezTo>
                  <a:pt x="2196025" y="0"/>
                  <a:pt x="2347515" y="0"/>
                  <a:pt x="2574748" y="0"/>
                </a:cubicBezTo>
                <a:lnTo>
                  <a:pt x="2712413" y="0"/>
                </a:lnTo>
                <a:lnTo>
                  <a:pt x="2724164" y="0"/>
                </a:lnTo>
                <a:lnTo>
                  <a:pt x="2806423" y="0"/>
                </a:lnTo>
                <a:lnTo>
                  <a:pt x="2975563" y="0"/>
                </a:lnTo>
                <a:lnTo>
                  <a:pt x="3029696" y="0"/>
                </a:lnTo>
                <a:lnTo>
                  <a:pt x="3216247" y="0"/>
                </a:lnTo>
                <a:lnTo>
                  <a:pt x="3464491" y="0"/>
                </a:lnTo>
                <a:lnTo>
                  <a:pt x="3476820" y="0"/>
                </a:lnTo>
                <a:lnTo>
                  <a:pt x="3508932" y="0"/>
                </a:lnTo>
                <a:cubicBezTo>
                  <a:pt x="3508932" y="0"/>
                  <a:pt x="3508932" y="0"/>
                  <a:pt x="3518154" y="0"/>
                </a:cubicBezTo>
                <a:lnTo>
                  <a:pt x="3563124" y="0"/>
                </a:lnTo>
                <a:lnTo>
                  <a:pt x="3568615" y="0"/>
                </a:lnTo>
                <a:lnTo>
                  <a:pt x="3582711" y="0"/>
                </a:lnTo>
                <a:lnTo>
                  <a:pt x="3607047" y="0"/>
                </a:lnTo>
                <a:lnTo>
                  <a:pt x="3711363" y="0"/>
                </a:lnTo>
                <a:lnTo>
                  <a:pt x="3757936" y="0"/>
                </a:lnTo>
                <a:lnTo>
                  <a:pt x="3914505" y="0"/>
                </a:lnTo>
                <a:lnTo>
                  <a:pt x="4099165" y="0"/>
                </a:lnTo>
                <a:cubicBezTo>
                  <a:pt x="4099165" y="0"/>
                  <a:pt x="4099165" y="0"/>
                  <a:pt x="4176573" y="0"/>
                </a:cubicBezTo>
                <a:cubicBezTo>
                  <a:pt x="4176573" y="0"/>
                  <a:pt x="4176573" y="0"/>
                  <a:pt x="4211043" y="0"/>
                </a:cubicBezTo>
                <a:lnTo>
                  <a:pt x="4249415" y="0"/>
                </a:lnTo>
                <a:lnTo>
                  <a:pt x="4292911" y="0"/>
                </a:lnTo>
                <a:cubicBezTo>
                  <a:pt x="4370470" y="0"/>
                  <a:pt x="4499735" y="0"/>
                  <a:pt x="4715176" y="0"/>
                </a:cubicBezTo>
                <a:lnTo>
                  <a:pt x="4749035" y="0"/>
                </a:lnTo>
                <a:lnTo>
                  <a:pt x="5107279" y="0"/>
                </a:lnTo>
                <a:lnTo>
                  <a:pt x="5446306" y="0"/>
                </a:lnTo>
                <a:lnTo>
                  <a:pt x="5654500" y="0"/>
                </a:lnTo>
                <a:lnTo>
                  <a:pt x="5879355" y="0"/>
                </a:lnTo>
                <a:lnTo>
                  <a:pt x="6374171" y="0"/>
                </a:lnTo>
                <a:lnTo>
                  <a:pt x="6382691" y="0"/>
                </a:lnTo>
                <a:cubicBezTo>
                  <a:pt x="6392367" y="0"/>
                  <a:pt x="6402043" y="5258"/>
                  <a:pt x="6406881" y="10516"/>
                </a:cubicBezTo>
                <a:cubicBezTo>
                  <a:pt x="6406881" y="10516"/>
                  <a:pt x="6411719" y="10516"/>
                  <a:pt x="6411719" y="15774"/>
                </a:cubicBezTo>
                <a:cubicBezTo>
                  <a:pt x="6411719" y="15774"/>
                  <a:pt x="6411719" y="15774"/>
                  <a:pt x="6412418" y="16534"/>
                </a:cubicBezTo>
                <a:lnTo>
                  <a:pt x="6413765" y="17998"/>
                </a:lnTo>
                <a:lnTo>
                  <a:pt x="6418286" y="21854"/>
                </a:lnTo>
                <a:cubicBezTo>
                  <a:pt x="6439669" y="40092"/>
                  <a:pt x="6525203" y="113046"/>
                  <a:pt x="6867337" y="404863"/>
                </a:cubicBezTo>
                <a:cubicBezTo>
                  <a:pt x="6885830" y="415379"/>
                  <a:pt x="6885830" y="436411"/>
                  <a:pt x="6867337" y="452185"/>
                </a:cubicBezTo>
                <a:cubicBezTo>
                  <a:pt x="6867337" y="452185"/>
                  <a:pt x="6867337" y="452185"/>
                  <a:pt x="6491457" y="772784"/>
                </a:cubicBezTo>
                <a:lnTo>
                  <a:pt x="6413765" y="839050"/>
                </a:lnTo>
                <a:lnTo>
                  <a:pt x="6411719" y="841273"/>
                </a:lnTo>
                <a:cubicBezTo>
                  <a:pt x="6411719" y="841273"/>
                  <a:pt x="6406881" y="841273"/>
                  <a:pt x="6406881" y="846531"/>
                </a:cubicBezTo>
                <a:cubicBezTo>
                  <a:pt x="6402043" y="851789"/>
                  <a:pt x="6392367" y="857047"/>
                  <a:pt x="6382691" y="857047"/>
                </a:cubicBezTo>
                <a:lnTo>
                  <a:pt x="6374171" y="857047"/>
                </a:lnTo>
                <a:lnTo>
                  <a:pt x="6368680" y="857047"/>
                </a:lnTo>
                <a:lnTo>
                  <a:pt x="6348221" y="857047"/>
                </a:lnTo>
                <a:lnTo>
                  <a:pt x="6330248" y="857047"/>
                </a:lnTo>
                <a:lnTo>
                  <a:pt x="6266353" y="857047"/>
                </a:lnTo>
                <a:lnTo>
                  <a:pt x="6225932" y="857047"/>
                </a:lnTo>
                <a:lnTo>
                  <a:pt x="6106926" y="857047"/>
                </a:lnTo>
                <a:lnTo>
                  <a:pt x="6022790" y="857047"/>
                </a:lnTo>
                <a:lnTo>
                  <a:pt x="5844088" y="857047"/>
                </a:lnTo>
                <a:lnTo>
                  <a:pt x="5687880" y="857047"/>
                </a:lnTo>
                <a:lnTo>
                  <a:pt x="5451985" y="857047"/>
                </a:lnTo>
                <a:lnTo>
                  <a:pt x="5188261" y="857047"/>
                </a:lnTo>
                <a:lnTo>
                  <a:pt x="4904764" y="857047"/>
                </a:lnTo>
                <a:lnTo>
                  <a:pt x="4490989" y="857047"/>
                </a:lnTo>
                <a:lnTo>
                  <a:pt x="4176573" y="857047"/>
                </a:lnTo>
                <a:cubicBezTo>
                  <a:pt x="4176573" y="857047"/>
                  <a:pt x="4176573" y="857047"/>
                  <a:pt x="4099165" y="857047"/>
                </a:cubicBezTo>
                <a:cubicBezTo>
                  <a:pt x="4099165" y="857047"/>
                  <a:pt x="4099165" y="857047"/>
                  <a:pt x="4089943" y="857047"/>
                </a:cubicBezTo>
                <a:lnTo>
                  <a:pt x="4057940" y="857047"/>
                </a:lnTo>
                <a:lnTo>
                  <a:pt x="4025386" y="857047"/>
                </a:lnTo>
                <a:cubicBezTo>
                  <a:pt x="3988496" y="857047"/>
                  <a:pt x="3933162" y="857047"/>
                  <a:pt x="3850160" y="857047"/>
                </a:cubicBezTo>
                <a:lnTo>
                  <a:pt x="3563124" y="857047"/>
                </a:lnTo>
                <a:lnTo>
                  <a:pt x="3550795" y="857047"/>
                </a:lnTo>
                <a:lnTo>
                  <a:pt x="3508932" y="857047"/>
                </a:lnTo>
                <a:cubicBezTo>
                  <a:pt x="3508932" y="857047"/>
                  <a:pt x="3508932" y="857047"/>
                  <a:pt x="3483683" y="857047"/>
                </a:cubicBezTo>
                <a:lnTo>
                  <a:pt x="3464491" y="857047"/>
                </a:lnTo>
                <a:lnTo>
                  <a:pt x="3452740" y="857047"/>
                </a:lnTo>
                <a:lnTo>
                  <a:pt x="3423719" y="857047"/>
                </a:lnTo>
                <a:lnTo>
                  <a:pt x="3370481" y="857047"/>
                </a:lnTo>
                <a:lnTo>
                  <a:pt x="3306946" y="857047"/>
                </a:lnTo>
                <a:lnTo>
                  <a:pt x="3147208" y="857047"/>
                </a:lnTo>
                <a:lnTo>
                  <a:pt x="3114429" y="857047"/>
                </a:lnTo>
                <a:lnTo>
                  <a:pt x="2960658" y="857047"/>
                </a:lnTo>
                <a:lnTo>
                  <a:pt x="2827230" y="857047"/>
                </a:lnTo>
                <a:lnTo>
                  <a:pt x="2712413" y="857047"/>
                </a:lnTo>
                <a:lnTo>
                  <a:pt x="2680242" y="857047"/>
                </a:lnTo>
                <a:lnTo>
                  <a:pt x="2603835" y="857047"/>
                </a:lnTo>
                <a:lnTo>
                  <a:pt x="2455042" y="857047"/>
                </a:lnTo>
                <a:lnTo>
                  <a:pt x="2426415" y="857047"/>
                </a:lnTo>
                <a:lnTo>
                  <a:pt x="2209736" y="857047"/>
                </a:lnTo>
                <a:lnTo>
                  <a:pt x="1893047" y="857047"/>
                </a:lnTo>
                <a:cubicBezTo>
                  <a:pt x="1893047" y="857047"/>
                  <a:pt x="1893047" y="857047"/>
                  <a:pt x="1885034" y="857047"/>
                </a:cubicBezTo>
                <a:lnTo>
                  <a:pt x="1843786" y="857047"/>
                </a:lnTo>
                <a:lnTo>
                  <a:pt x="1828944" y="857047"/>
                </a:lnTo>
                <a:cubicBezTo>
                  <a:pt x="1764840" y="857047"/>
                  <a:pt x="1636634" y="857047"/>
                  <a:pt x="1380221" y="857047"/>
                </a:cubicBezTo>
                <a:lnTo>
                  <a:pt x="1333065" y="857047"/>
                </a:lnTo>
                <a:cubicBezTo>
                  <a:pt x="1136016" y="857047"/>
                  <a:pt x="910816" y="857047"/>
                  <a:pt x="653445" y="857047"/>
                </a:cubicBezTo>
                <a:cubicBezTo>
                  <a:pt x="653445" y="857047"/>
                  <a:pt x="653445" y="857047"/>
                  <a:pt x="0" y="857047"/>
                </a:cubicBezTo>
                <a:cubicBezTo>
                  <a:pt x="0" y="857047"/>
                  <a:pt x="0" y="857047"/>
                  <a:pt x="0" y="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8" name="TextBox 7">
            <a:hlinkClick r:id="rId4"/>
            <a:extLst>
              <a:ext uri="{FF2B5EF4-FFF2-40B4-BE49-F238E27FC236}">
                <a16:creationId xmlns:a16="http://schemas.microsoft.com/office/drawing/2014/main" id="{5FC6C278-4035-446A-A94B-030E792FDDF5}"/>
              </a:ext>
            </a:extLst>
          </p:cNvPr>
          <p:cNvSpPr txBox="1"/>
          <p:nvPr/>
        </p:nvSpPr>
        <p:spPr>
          <a:xfrm>
            <a:off x="1547813" y="2459504"/>
            <a:ext cx="9096374" cy="3243872"/>
          </a:xfrm>
          <a:prstGeom prst="rect">
            <a:avLst/>
          </a:prstGeom>
          <a:noFill/>
        </p:spPr>
        <p:txBody>
          <a:bodyPr wrap="square" rtlCol="0">
            <a:noAutofit/>
          </a:bodyPr>
          <a:lstStyle/>
          <a:p>
            <a:pPr algn="ctr" rtl="0"/>
            <a:endParaRPr lang="en-GB" sz="6000" u="sng" dirty="0">
              <a:solidFill>
                <a:srgbClr val="0070C0"/>
              </a:solidFill>
            </a:endParaRPr>
          </a:p>
        </p:txBody>
      </p:sp>
    </p:spTree>
    <p:extLst>
      <p:ext uri="{BB962C8B-B14F-4D97-AF65-F5344CB8AC3E}">
        <p14:creationId xmlns:p14="http://schemas.microsoft.com/office/powerpoint/2010/main" val="2394598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166BF9EE-F7AC-4FA5-AC7E-001B3A642F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48" name="Freeform 11">
              <a:extLst>
                <a:ext uri="{FF2B5EF4-FFF2-40B4-BE49-F238E27FC236}">
                  <a16:creationId xmlns:a16="http://schemas.microsoft.com/office/drawing/2014/main" id="{3B48D182-44E3-4D8B-ACEF-F1A900BE4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GB"/>
            </a:p>
          </p:txBody>
        </p:sp>
        <p:sp>
          <p:nvSpPr>
            <p:cNvPr id="49" name="Freeform 12">
              <a:extLst>
                <a:ext uri="{FF2B5EF4-FFF2-40B4-BE49-F238E27FC236}">
                  <a16:creationId xmlns:a16="http://schemas.microsoft.com/office/drawing/2014/main" id="{355A535A-A489-477F-A314-593AA8CAFB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GB"/>
            </a:p>
          </p:txBody>
        </p:sp>
        <p:sp>
          <p:nvSpPr>
            <p:cNvPr id="50" name="Freeform 13">
              <a:extLst>
                <a:ext uri="{FF2B5EF4-FFF2-40B4-BE49-F238E27FC236}">
                  <a16:creationId xmlns:a16="http://schemas.microsoft.com/office/drawing/2014/main" id="{954C2D4C-FD83-4EF4-9312-04442ABD6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GB"/>
            </a:p>
          </p:txBody>
        </p:sp>
        <p:sp>
          <p:nvSpPr>
            <p:cNvPr id="51" name="Freeform 14">
              <a:extLst>
                <a:ext uri="{FF2B5EF4-FFF2-40B4-BE49-F238E27FC236}">
                  <a16:creationId xmlns:a16="http://schemas.microsoft.com/office/drawing/2014/main" id="{C20701C2-CD9A-4698-BC97-E1085820C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GB"/>
            </a:p>
          </p:txBody>
        </p:sp>
        <p:sp>
          <p:nvSpPr>
            <p:cNvPr id="52" name="Freeform 15">
              <a:extLst>
                <a:ext uri="{FF2B5EF4-FFF2-40B4-BE49-F238E27FC236}">
                  <a16:creationId xmlns:a16="http://schemas.microsoft.com/office/drawing/2014/main" id="{62575C35-466F-42AE-87A1-D691849AB8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GB"/>
            </a:p>
          </p:txBody>
        </p:sp>
        <p:sp>
          <p:nvSpPr>
            <p:cNvPr id="53" name="Freeform 16">
              <a:extLst>
                <a:ext uri="{FF2B5EF4-FFF2-40B4-BE49-F238E27FC236}">
                  <a16:creationId xmlns:a16="http://schemas.microsoft.com/office/drawing/2014/main" id="{58236F37-6119-45AC-80A0-CD2C311B5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GB"/>
            </a:p>
          </p:txBody>
        </p:sp>
        <p:sp>
          <p:nvSpPr>
            <p:cNvPr id="54" name="Freeform 17">
              <a:extLst>
                <a:ext uri="{FF2B5EF4-FFF2-40B4-BE49-F238E27FC236}">
                  <a16:creationId xmlns:a16="http://schemas.microsoft.com/office/drawing/2014/main" id="{F3FDD799-39FE-4D6F-9A64-2F472B215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GB"/>
            </a:p>
          </p:txBody>
        </p:sp>
        <p:sp>
          <p:nvSpPr>
            <p:cNvPr id="55" name="Freeform 18">
              <a:extLst>
                <a:ext uri="{FF2B5EF4-FFF2-40B4-BE49-F238E27FC236}">
                  <a16:creationId xmlns:a16="http://schemas.microsoft.com/office/drawing/2014/main" id="{9820D241-1D49-442C-A95A-00BC1BF9E2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GB"/>
            </a:p>
          </p:txBody>
        </p:sp>
        <p:sp>
          <p:nvSpPr>
            <p:cNvPr id="56" name="Freeform 19">
              <a:extLst>
                <a:ext uri="{FF2B5EF4-FFF2-40B4-BE49-F238E27FC236}">
                  <a16:creationId xmlns:a16="http://schemas.microsoft.com/office/drawing/2014/main" id="{EBC2197C-B383-4866-8ABD-74222400B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GB"/>
            </a:p>
          </p:txBody>
        </p:sp>
        <p:sp>
          <p:nvSpPr>
            <p:cNvPr id="57" name="Freeform 20">
              <a:extLst>
                <a:ext uri="{FF2B5EF4-FFF2-40B4-BE49-F238E27FC236}">
                  <a16:creationId xmlns:a16="http://schemas.microsoft.com/office/drawing/2014/main" id="{404B06AA-FC93-4471-9DE4-56A401E70A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GB"/>
            </a:p>
          </p:txBody>
        </p:sp>
        <p:sp>
          <p:nvSpPr>
            <p:cNvPr id="58" name="Freeform 21">
              <a:extLst>
                <a:ext uri="{FF2B5EF4-FFF2-40B4-BE49-F238E27FC236}">
                  <a16:creationId xmlns:a16="http://schemas.microsoft.com/office/drawing/2014/main" id="{E580600C-013F-4FAF-8FB7-4CC0FA80A9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GB"/>
            </a:p>
          </p:txBody>
        </p:sp>
        <p:sp>
          <p:nvSpPr>
            <p:cNvPr id="59" name="Freeform 22">
              <a:extLst>
                <a:ext uri="{FF2B5EF4-FFF2-40B4-BE49-F238E27FC236}">
                  <a16:creationId xmlns:a16="http://schemas.microsoft.com/office/drawing/2014/main" id="{9BFCF199-64B2-4AEE-88C4-E954ABF362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GB"/>
            </a:p>
          </p:txBody>
        </p:sp>
      </p:grpSp>
      <p:grpSp>
        <p:nvGrpSpPr>
          <p:cNvPr id="60" name="Group 59">
            <a:extLst>
              <a:ext uri="{FF2B5EF4-FFF2-40B4-BE49-F238E27FC236}">
                <a16:creationId xmlns:a16="http://schemas.microsoft.com/office/drawing/2014/main" id="{E312DBA5-56D8-42B2-BA94-28168C2A67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61" name="Freeform 27">
              <a:extLst>
                <a:ext uri="{FF2B5EF4-FFF2-40B4-BE49-F238E27FC236}">
                  <a16:creationId xmlns:a16="http://schemas.microsoft.com/office/drawing/2014/main" id="{7AD46C74-3117-46B0-B267-0F61B57CA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GB"/>
            </a:p>
          </p:txBody>
        </p:sp>
        <p:sp>
          <p:nvSpPr>
            <p:cNvPr id="62" name="Freeform 28">
              <a:extLst>
                <a:ext uri="{FF2B5EF4-FFF2-40B4-BE49-F238E27FC236}">
                  <a16:creationId xmlns:a16="http://schemas.microsoft.com/office/drawing/2014/main" id="{8C13B810-9664-45D8-8510-D6ED0ADD7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GB"/>
            </a:p>
          </p:txBody>
        </p:sp>
        <p:sp>
          <p:nvSpPr>
            <p:cNvPr id="63" name="Freeform 29">
              <a:extLst>
                <a:ext uri="{FF2B5EF4-FFF2-40B4-BE49-F238E27FC236}">
                  <a16:creationId xmlns:a16="http://schemas.microsoft.com/office/drawing/2014/main" id="{10306E52-A922-4458-BCCE-C3C840CC7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GB"/>
            </a:p>
          </p:txBody>
        </p:sp>
        <p:sp>
          <p:nvSpPr>
            <p:cNvPr id="64" name="Freeform 30">
              <a:extLst>
                <a:ext uri="{FF2B5EF4-FFF2-40B4-BE49-F238E27FC236}">
                  <a16:creationId xmlns:a16="http://schemas.microsoft.com/office/drawing/2014/main" id="{CB578819-B7E7-4250-932F-52AE2A2A9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GB"/>
            </a:p>
          </p:txBody>
        </p:sp>
        <p:sp>
          <p:nvSpPr>
            <p:cNvPr id="65" name="Freeform 31">
              <a:extLst>
                <a:ext uri="{FF2B5EF4-FFF2-40B4-BE49-F238E27FC236}">
                  <a16:creationId xmlns:a16="http://schemas.microsoft.com/office/drawing/2014/main" id="{454B9C91-B623-424A-B16E-F764F189D3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GB"/>
            </a:p>
          </p:txBody>
        </p:sp>
        <p:sp>
          <p:nvSpPr>
            <p:cNvPr id="66" name="Freeform 32">
              <a:extLst>
                <a:ext uri="{FF2B5EF4-FFF2-40B4-BE49-F238E27FC236}">
                  <a16:creationId xmlns:a16="http://schemas.microsoft.com/office/drawing/2014/main" id="{EFD03C4A-8484-41E6-B458-032F1DCA7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GB"/>
            </a:p>
          </p:txBody>
        </p:sp>
        <p:sp>
          <p:nvSpPr>
            <p:cNvPr id="67" name="Freeform 33">
              <a:extLst>
                <a:ext uri="{FF2B5EF4-FFF2-40B4-BE49-F238E27FC236}">
                  <a16:creationId xmlns:a16="http://schemas.microsoft.com/office/drawing/2014/main" id="{DDC2F3C3-1D4E-4913-9C5C-F9A65B47E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GB"/>
            </a:p>
          </p:txBody>
        </p:sp>
        <p:sp>
          <p:nvSpPr>
            <p:cNvPr id="68" name="Freeform 34">
              <a:extLst>
                <a:ext uri="{FF2B5EF4-FFF2-40B4-BE49-F238E27FC236}">
                  <a16:creationId xmlns:a16="http://schemas.microsoft.com/office/drawing/2014/main" id="{1E15BCA2-2420-4C53-ADE9-40FBAC2384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GB"/>
            </a:p>
          </p:txBody>
        </p:sp>
        <p:sp>
          <p:nvSpPr>
            <p:cNvPr id="69" name="Freeform 35">
              <a:extLst>
                <a:ext uri="{FF2B5EF4-FFF2-40B4-BE49-F238E27FC236}">
                  <a16:creationId xmlns:a16="http://schemas.microsoft.com/office/drawing/2014/main" id="{73D5FBF4-7129-4C51-B603-E3BC334195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GB"/>
            </a:p>
          </p:txBody>
        </p:sp>
        <p:sp>
          <p:nvSpPr>
            <p:cNvPr id="70" name="Freeform 36">
              <a:extLst>
                <a:ext uri="{FF2B5EF4-FFF2-40B4-BE49-F238E27FC236}">
                  <a16:creationId xmlns:a16="http://schemas.microsoft.com/office/drawing/2014/main" id="{0165B164-CE2A-494C-88FC-507232B37C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GB"/>
            </a:p>
          </p:txBody>
        </p:sp>
        <p:sp>
          <p:nvSpPr>
            <p:cNvPr id="71" name="Freeform 37">
              <a:extLst>
                <a:ext uri="{FF2B5EF4-FFF2-40B4-BE49-F238E27FC236}">
                  <a16:creationId xmlns:a16="http://schemas.microsoft.com/office/drawing/2014/main" id="{87F127E5-B10B-4D18-BCF0-E7C3C7F40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GB"/>
            </a:p>
          </p:txBody>
        </p:sp>
        <p:sp>
          <p:nvSpPr>
            <p:cNvPr id="72" name="Freeform 38">
              <a:extLst>
                <a:ext uri="{FF2B5EF4-FFF2-40B4-BE49-F238E27FC236}">
                  <a16:creationId xmlns:a16="http://schemas.microsoft.com/office/drawing/2014/main" id="{FC692D59-F28D-4E42-B435-225F2C6CFA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GB"/>
            </a:p>
          </p:txBody>
        </p:sp>
      </p:grpSp>
      <p:sp>
        <p:nvSpPr>
          <p:cNvPr id="73" name="Rectangle 72">
            <a:extLst>
              <a:ext uri="{FF2B5EF4-FFF2-40B4-BE49-F238E27FC236}">
                <a16:creationId xmlns:a16="http://schemas.microsoft.com/office/drawing/2014/main" id="{1996130F-9AB5-4DE9-8574-3AF891C5C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74" name="Freeform 6">
            <a:extLst>
              <a:ext uri="{FF2B5EF4-FFF2-40B4-BE49-F238E27FC236}">
                <a16:creationId xmlns:a16="http://schemas.microsoft.com/office/drawing/2014/main" id="{3623DEAC-F39C-45D6-86DC-1033F6429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GB"/>
          </a:p>
        </p:txBody>
      </p:sp>
      <p:sp useBgFill="1">
        <p:nvSpPr>
          <p:cNvPr id="75" name="Rectangle 74">
            <a:extLst>
              <a:ext uri="{FF2B5EF4-FFF2-40B4-BE49-F238E27FC236}">
                <a16:creationId xmlns:a16="http://schemas.microsoft.com/office/drawing/2014/main" id="{A692209D-B607-46C3-8560-07AF722916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94874638-CF15-4908-BC4B-4908744D0B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724D9066-5F92-86A2-D241-68C178B125BA}"/>
              </a:ext>
            </a:extLst>
          </p:cNvPr>
          <p:cNvSpPr>
            <a:spLocks noGrp="1"/>
          </p:cNvSpPr>
          <p:nvPr>
            <p:ph type="title"/>
          </p:nvPr>
        </p:nvSpPr>
        <p:spPr>
          <a:xfrm>
            <a:off x="540279" y="967417"/>
            <a:ext cx="3778870" cy="3943250"/>
          </a:xfrm>
        </p:spPr>
        <p:txBody>
          <a:bodyPr vert="horz" lIns="91440" tIns="45720" rIns="91440" bIns="45720" rtlCol="0" anchor="b">
            <a:normAutofit/>
          </a:bodyPr>
          <a:lstStyle/>
          <a:p>
            <a:r>
              <a:rPr lang="en-US" sz="4000">
                <a:solidFill>
                  <a:srgbClr val="FEFFFF"/>
                </a:solidFill>
              </a:rPr>
              <a:t>Segregation, Exclusion, Integration or Inclusion?</a:t>
            </a:r>
          </a:p>
        </p:txBody>
      </p:sp>
      <p:sp>
        <p:nvSpPr>
          <p:cNvPr id="77" name="Freeform 5">
            <a:extLst>
              <a:ext uri="{FF2B5EF4-FFF2-40B4-BE49-F238E27FC236}">
                <a16:creationId xmlns:a16="http://schemas.microsoft.com/office/drawing/2014/main" id="{5F1B8348-CD6E-4561-A704-C232D9A2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5404022"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6312DB34-E47C-EAB9-6AEF-F82B9979A353}"/>
              </a:ext>
            </a:extLst>
          </p:cNvPr>
          <p:cNvPicPr>
            <a:picLocks noChangeAspect="1"/>
          </p:cNvPicPr>
          <p:nvPr/>
        </p:nvPicPr>
        <p:blipFill>
          <a:blip r:embed="rId2"/>
          <a:stretch>
            <a:fillRect/>
          </a:stretch>
        </p:blipFill>
        <p:spPr>
          <a:xfrm>
            <a:off x="5587994" y="1021336"/>
            <a:ext cx="5640502" cy="4822629"/>
          </a:xfrm>
          <a:prstGeom prst="rect">
            <a:avLst/>
          </a:prstGeom>
        </p:spPr>
      </p:pic>
    </p:spTree>
    <p:extLst>
      <p:ext uri="{BB962C8B-B14F-4D97-AF65-F5344CB8AC3E}">
        <p14:creationId xmlns:p14="http://schemas.microsoft.com/office/powerpoint/2010/main" val="20425449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A2DA6D-DD39-5FD2-34A1-326871C7E0FB}"/>
              </a:ext>
            </a:extLst>
          </p:cNvPr>
          <p:cNvPicPr>
            <a:picLocks noChangeAspect="1"/>
          </p:cNvPicPr>
          <p:nvPr/>
        </p:nvPicPr>
        <p:blipFill>
          <a:blip r:embed="rId2"/>
          <a:stretch>
            <a:fillRect/>
          </a:stretch>
        </p:blipFill>
        <p:spPr>
          <a:xfrm>
            <a:off x="3275749" y="1017685"/>
            <a:ext cx="5640502" cy="4822629"/>
          </a:xfrm>
          <a:prstGeom prst="rect">
            <a:avLst/>
          </a:prstGeom>
        </p:spPr>
      </p:pic>
      <p:sp>
        <p:nvSpPr>
          <p:cNvPr id="4" name="TextBox 3">
            <a:extLst>
              <a:ext uri="{FF2B5EF4-FFF2-40B4-BE49-F238E27FC236}">
                <a16:creationId xmlns:a16="http://schemas.microsoft.com/office/drawing/2014/main" id="{6D78A779-FFF7-6EDA-B416-57D0BCCB16BE}"/>
              </a:ext>
            </a:extLst>
          </p:cNvPr>
          <p:cNvSpPr txBox="1"/>
          <p:nvPr/>
        </p:nvSpPr>
        <p:spPr>
          <a:xfrm>
            <a:off x="1219200" y="1862852"/>
            <a:ext cx="2702560" cy="584775"/>
          </a:xfrm>
          <a:prstGeom prst="rect">
            <a:avLst/>
          </a:prstGeom>
          <a:noFill/>
        </p:spPr>
        <p:txBody>
          <a:bodyPr wrap="square" rtlCol="0">
            <a:spAutoFit/>
          </a:bodyPr>
          <a:lstStyle/>
          <a:p>
            <a:r>
              <a:rPr lang="en-GB" sz="3200" dirty="0"/>
              <a:t>Exclusion</a:t>
            </a:r>
          </a:p>
        </p:txBody>
      </p:sp>
      <p:sp>
        <p:nvSpPr>
          <p:cNvPr id="5" name="TextBox 4">
            <a:extLst>
              <a:ext uri="{FF2B5EF4-FFF2-40B4-BE49-F238E27FC236}">
                <a16:creationId xmlns:a16="http://schemas.microsoft.com/office/drawing/2014/main" id="{BED80B65-C5AC-4579-61B5-459CCEDBFDC3}"/>
              </a:ext>
            </a:extLst>
          </p:cNvPr>
          <p:cNvSpPr txBox="1"/>
          <p:nvPr/>
        </p:nvSpPr>
        <p:spPr>
          <a:xfrm>
            <a:off x="896195" y="4260612"/>
            <a:ext cx="2702560" cy="584775"/>
          </a:xfrm>
          <a:prstGeom prst="rect">
            <a:avLst/>
          </a:prstGeom>
          <a:noFill/>
        </p:spPr>
        <p:txBody>
          <a:bodyPr wrap="square" rtlCol="0">
            <a:spAutoFit/>
          </a:bodyPr>
          <a:lstStyle/>
          <a:p>
            <a:r>
              <a:rPr lang="en-GB" sz="3200" dirty="0"/>
              <a:t>Integration</a:t>
            </a:r>
          </a:p>
        </p:txBody>
      </p:sp>
      <p:sp>
        <p:nvSpPr>
          <p:cNvPr id="6" name="TextBox 5">
            <a:extLst>
              <a:ext uri="{FF2B5EF4-FFF2-40B4-BE49-F238E27FC236}">
                <a16:creationId xmlns:a16="http://schemas.microsoft.com/office/drawing/2014/main" id="{BEAD929C-E645-8C52-A115-CAB7E0AD51F6}"/>
              </a:ext>
            </a:extLst>
          </p:cNvPr>
          <p:cNvSpPr txBox="1"/>
          <p:nvPr/>
        </p:nvSpPr>
        <p:spPr>
          <a:xfrm>
            <a:off x="9032240" y="1862852"/>
            <a:ext cx="2702560" cy="584775"/>
          </a:xfrm>
          <a:prstGeom prst="rect">
            <a:avLst/>
          </a:prstGeom>
          <a:noFill/>
        </p:spPr>
        <p:txBody>
          <a:bodyPr wrap="square" rtlCol="0">
            <a:spAutoFit/>
          </a:bodyPr>
          <a:lstStyle/>
          <a:p>
            <a:r>
              <a:rPr lang="en-GB" sz="3200" dirty="0"/>
              <a:t>Inclusion</a:t>
            </a:r>
          </a:p>
        </p:txBody>
      </p:sp>
      <p:sp>
        <p:nvSpPr>
          <p:cNvPr id="7" name="TextBox 6">
            <a:extLst>
              <a:ext uri="{FF2B5EF4-FFF2-40B4-BE49-F238E27FC236}">
                <a16:creationId xmlns:a16="http://schemas.microsoft.com/office/drawing/2014/main" id="{6CEC3D89-D562-6061-E495-B4DDA8A24181}"/>
              </a:ext>
            </a:extLst>
          </p:cNvPr>
          <p:cNvSpPr txBox="1"/>
          <p:nvPr/>
        </p:nvSpPr>
        <p:spPr>
          <a:xfrm>
            <a:off x="9032240" y="4260611"/>
            <a:ext cx="2702560" cy="584775"/>
          </a:xfrm>
          <a:prstGeom prst="rect">
            <a:avLst/>
          </a:prstGeom>
          <a:noFill/>
        </p:spPr>
        <p:txBody>
          <a:bodyPr wrap="square" rtlCol="0">
            <a:spAutoFit/>
          </a:bodyPr>
          <a:lstStyle/>
          <a:p>
            <a:r>
              <a:rPr lang="en-GB" sz="3200" dirty="0"/>
              <a:t>Segregation</a:t>
            </a:r>
          </a:p>
        </p:txBody>
      </p:sp>
      <p:sp>
        <p:nvSpPr>
          <p:cNvPr id="8" name="Star: 6 Points 7">
            <a:extLst>
              <a:ext uri="{FF2B5EF4-FFF2-40B4-BE49-F238E27FC236}">
                <a16:creationId xmlns:a16="http://schemas.microsoft.com/office/drawing/2014/main" id="{45391114-D983-77ED-599A-7419F4CF4F5B}"/>
              </a:ext>
            </a:extLst>
          </p:cNvPr>
          <p:cNvSpPr/>
          <p:nvPr/>
        </p:nvSpPr>
        <p:spPr>
          <a:xfrm>
            <a:off x="5978309" y="853439"/>
            <a:ext cx="3053931" cy="3220721"/>
          </a:xfrm>
          <a:prstGeom prst="star6">
            <a:avLst/>
          </a:prstGeom>
          <a:gradFill flip="none" rotWithShape="1">
            <a:gsLst>
              <a:gs pos="0">
                <a:schemeClr val="bg2">
                  <a:tint val="90000"/>
                  <a:satMod val="92000"/>
                  <a:lumMod val="120000"/>
                  <a:alpha val="0"/>
                </a:schemeClr>
              </a:gs>
              <a:gs pos="100000">
                <a:schemeClr val="bg2">
                  <a:lumMod val="50000"/>
                </a:scheme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23986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8751BE-AC39-623E-888E-28F7E083CA0C}"/>
              </a:ext>
            </a:extLst>
          </p:cNvPr>
          <p:cNvSpPr>
            <a:spLocks noGrp="1"/>
          </p:cNvSpPr>
          <p:nvPr>
            <p:ph type="title"/>
          </p:nvPr>
        </p:nvSpPr>
        <p:spPr>
          <a:xfrm>
            <a:off x="1259893" y="3101093"/>
            <a:ext cx="2454052" cy="3029344"/>
          </a:xfrm>
        </p:spPr>
        <p:txBody>
          <a:bodyPr>
            <a:normAutofit/>
          </a:bodyPr>
          <a:lstStyle/>
          <a:p>
            <a:r>
              <a:rPr lang="en-GB" sz="3200">
                <a:solidFill>
                  <a:schemeClr val="bg1"/>
                </a:solidFill>
              </a:rPr>
              <a:t>Universal Offer</a:t>
            </a:r>
          </a:p>
        </p:txBody>
      </p:sp>
      <p:sp>
        <p:nvSpPr>
          <p:cNvPr id="9"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GB"/>
          </a:p>
        </p:txBody>
      </p:sp>
      <p:sp useBgFill="1">
        <p:nvSpPr>
          <p:cNvPr id="11" name="Rectangle 10">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4846849C-53A4-AE6A-3C66-2A5C4364C687}"/>
              </a:ext>
            </a:extLst>
          </p:cNvPr>
          <p:cNvSpPr>
            <a:spLocks noGrp="1"/>
          </p:cNvSpPr>
          <p:nvPr>
            <p:ph idx="1"/>
          </p:nvPr>
        </p:nvSpPr>
        <p:spPr>
          <a:xfrm>
            <a:off x="4706578" y="589722"/>
            <a:ext cx="6798033" cy="5321500"/>
          </a:xfrm>
        </p:spPr>
        <p:txBody>
          <a:bodyPr anchor="ctr">
            <a:normAutofit/>
          </a:bodyPr>
          <a:lstStyle/>
          <a:p>
            <a:r>
              <a:rPr lang="en-GB"/>
              <a:t>As part of the “Mainstream Core Standards” the school has put together a universal offer.</a:t>
            </a:r>
          </a:p>
          <a:p>
            <a:r>
              <a:rPr lang="en-GB"/>
              <a:t>It outlines some of the practices and adaptations that are part and parcel of Quality First Teaching (QFT): the inclusion of all pupils in high-quality everyday personalised teaching. </a:t>
            </a:r>
          </a:p>
          <a:p>
            <a:r>
              <a:rPr lang="en-GB"/>
              <a:t>The provision and strategies outlined in this section may be required for children and young people with SEN and/or disabilities but will undoubtedly be of benefit to many of the learners in the school.</a:t>
            </a:r>
          </a:p>
          <a:p>
            <a:endParaRPr lang="en-GB"/>
          </a:p>
        </p:txBody>
      </p:sp>
    </p:spTree>
    <p:extLst>
      <p:ext uri="{BB962C8B-B14F-4D97-AF65-F5344CB8AC3E}">
        <p14:creationId xmlns:p14="http://schemas.microsoft.com/office/powerpoint/2010/main" val="18425006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8751BE-AC39-623E-888E-28F7E083CA0C}"/>
              </a:ext>
            </a:extLst>
          </p:cNvPr>
          <p:cNvSpPr>
            <a:spLocks noGrp="1"/>
          </p:cNvSpPr>
          <p:nvPr>
            <p:ph type="title"/>
          </p:nvPr>
        </p:nvSpPr>
        <p:spPr>
          <a:xfrm>
            <a:off x="1259893" y="3101093"/>
            <a:ext cx="2454052" cy="3029344"/>
          </a:xfrm>
        </p:spPr>
        <p:txBody>
          <a:bodyPr>
            <a:normAutofit/>
          </a:bodyPr>
          <a:lstStyle/>
          <a:p>
            <a:r>
              <a:rPr lang="en-GB" sz="3200" dirty="0">
                <a:solidFill>
                  <a:schemeClr val="bg1"/>
                </a:solidFill>
              </a:rPr>
              <a:t>Targeted Offer</a:t>
            </a:r>
          </a:p>
        </p:txBody>
      </p:sp>
      <p:sp>
        <p:nvSpPr>
          <p:cNvPr id="9"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GB"/>
          </a:p>
        </p:txBody>
      </p:sp>
      <p:sp useBgFill="1">
        <p:nvSpPr>
          <p:cNvPr id="11" name="Rectangle 10">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4846849C-53A4-AE6A-3C66-2A5C4364C687}"/>
              </a:ext>
            </a:extLst>
          </p:cNvPr>
          <p:cNvSpPr>
            <a:spLocks noGrp="1"/>
          </p:cNvSpPr>
          <p:nvPr>
            <p:ph idx="1"/>
          </p:nvPr>
        </p:nvSpPr>
        <p:spPr>
          <a:xfrm>
            <a:off x="4706578" y="589722"/>
            <a:ext cx="6798033" cy="6065078"/>
          </a:xfrm>
        </p:spPr>
        <p:txBody>
          <a:bodyPr anchor="ctr">
            <a:normAutofit/>
          </a:bodyPr>
          <a:lstStyle/>
          <a:p>
            <a:r>
              <a:rPr lang="en-GB" b="1" dirty="0"/>
              <a:t>Some</a:t>
            </a:r>
            <a:r>
              <a:rPr lang="en-GB" dirty="0"/>
              <a:t> learners with SEND will require more support than most of their peers. This support will be provided in addition to the universal offer. </a:t>
            </a:r>
          </a:p>
          <a:p>
            <a:r>
              <a:rPr lang="en-GB" dirty="0"/>
              <a:t>We provide this support mainly using our own resources but also via the Local Inclusion Forum Team resource, Health and/or Social Care services. </a:t>
            </a:r>
          </a:p>
          <a:p>
            <a:r>
              <a:rPr lang="en-GB" b="1" dirty="0"/>
              <a:t>Usually</a:t>
            </a:r>
            <a:r>
              <a:rPr lang="en-GB" dirty="0"/>
              <a:t>, when a learner is receiving this additional support, they will have an identified special educational need or disability or be presenting with characteristics that fall under one of the four broad areas of need set out in SEND Code of Practice 2015.  The four broad areas of need are: </a:t>
            </a:r>
          </a:p>
          <a:p>
            <a:pPr lvl="1"/>
            <a:r>
              <a:rPr lang="en-GB" dirty="0"/>
              <a:t> Communication and interaction </a:t>
            </a:r>
          </a:p>
          <a:p>
            <a:pPr lvl="1"/>
            <a:r>
              <a:rPr lang="en-GB" dirty="0"/>
              <a:t> Cognition and learning </a:t>
            </a:r>
          </a:p>
          <a:p>
            <a:pPr lvl="1"/>
            <a:r>
              <a:rPr lang="en-GB" dirty="0"/>
              <a:t> Social, emotional and mental health difficulties </a:t>
            </a:r>
          </a:p>
          <a:p>
            <a:pPr lvl="1"/>
            <a:r>
              <a:rPr lang="en-GB" dirty="0"/>
              <a:t> Sensory and/or physical needs.</a:t>
            </a:r>
          </a:p>
          <a:p>
            <a:r>
              <a:rPr lang="en-GB" dirty="0"/>
              <a:t>https://www.kent.gov.uk/education-and-children/special-educational-needs</a:t>
            </a:r>
          </a:p>
        </p:txBody>
      </p:sp>
    </p:spTree>
    <p:extLst>
      <p:ext uri="{BB962C8B-B14F-4D97-AF65-F5344CB8AC3E}">
        <p14:creationId xmlns:p14="http://schemas.microsoft.com/office/powerpoint/2010/main" val="3505988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8751BE-AC39-623E-888E-28F7E083CA0C}"/>
              </a:ext>
            </a:extLst>
          </p:cNvPr>
          <p:cNvSpPr>
            <a:spLocks noGrp="1"/>
          </p:cNvSpPr>
          <p:nvPr>
            <p:ph type="title"/>
          </p:nvPr>
        </p:nvSpPr>
        <p:spPr>
          <a:xfrm>
            <a:off x="1259893" y="3101093"/>
            <a:ext cx="2454052" cy="3029344"/>
          </a:xfrm>
        </p:spPr>
        <p:txBody>
          <a:bodyPr>
            <a:normAutofit/>
          </a:bodyPr>
          <a:lstStyle/>
          <a:p>
            <a:r>
              <a:rPr lang="en-GB" sz="3200" dirty="0">
                <a:solidFill>
                  <a:schemeClr val="bg1"/>
                </a:solidFill>
              </a:rPr>
              <a:t>Targeted Offer</a:t>
            </a:r>
          </a:p>
        </p:txBody>
      </p:sp>
      <p:sp>
        <p:nvSpPr>
          <p:cNvPr id="9"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GB"/>
          </a:p>
        </p:txBody>
      </p:sp>
      <p:sp useBgFill="1">
        <p:nvSpPr>
          <p:cNvPr id="11" name="Rectangle 10">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4846849C-53A4-AE6A-3C66-2A5C4364C687}"/>
              </a:ext>
            </a:extLst>
          </p:cNvPr>
          <p:cNvSpPr>
            <a:spLocks noGrp="1"/>
          </p:cNvSpPr>
          <p:nvPr>
            <p:ph idx="1"/>
          </p:nvPr>
        </p:nvSpPr>
        <p:spPr>
          <a:xfrm>
            <a:off x="4706578" y="589722"/>
            <a:ext cx="6798033" cy="6065078"/>
          </a:xfrm>
        </p:spPr>
        <p:txBody>
          <a:bodyPr anchor="ctr">
            <a:normAutofit/>
          </a:bodyPr>
          <a:lstStyle/>
          <a:p>
            <a:r>
              <a:rPr lang="en-GB" dirty="0"/>
              <a:t>Pupils who we think need a targeted offer are identified and regularly reviewed via the Assess, Plan, Do, Review cycle. </a:t>
            </a:r>
          </a:p>
          <a:p>
            <a:endParaRPr lang="en-GB" dirty="0"/>
          </a:p>
          <a:p>
            <a:r>
              <a:rPr lang="en-GB" dirty="0"/>
              <a:t>Usually, after 3 cycles of assess, plan, do, review and no progress is made, then we look to more bespoke interventions. However, a bespoke offer may be implemented before 3 cycles, if necessary. </a:t>
            </a:r>
          </a:p>
        </p:txBody>
      </p:sp>
    </p:spTree>
    <p:extLst>
      <p:ext uri="{BB962C8B-B14F-4D97-AF65-F5344CB8AC3E}">
        <p14:creationId xmlns:p14="http://schemas.microsoft.com/office/powerpoint/2010/main" val="2623431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8751BE-AC39-623E-888E-28F7E083CA0C}"/>
              </a:ext>
            </a:extLst>
          </p:cNvPr>
          <p:cNvSpPr>
            <a:spLocks noGrp="1"/>
          </p:cNvSpPr>
          <p:nvPr>
            <p:ph type="title"/>
          </p:nvPr>
        </p:nvSpPr>
        <p:spPr>
          <a:xfrm>
            <a:off x="1259893" y="3101093"/>
            <a:ext cx="2454052" cy="3029344"/>
          </a:xfrm>
        </p:spPr>
        <p:txBody>
          <a:bodyPr>
            <a:normAutofit/>
          </a:bodyPr>
          <a:lstStyle/>
          <a:p>
            <a:r>
              <a:rPr lang="en-GB" sz="3200" dirty="0">
                <a:solidFill>
                  <a:schemeClr val="bg1"/>
                </a:solidFill>
              </a:rPr>
              <a:t>Bespoke Offer</a:t>
            </a:r>
          </a:p>
        </p:txBody>
      </p:sp>
      <p:sp>
        <p:nvSpPr>
          <p:cNvPr id="9"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GB"/>
          </a:p>
        </p:txBody>
      </p:sp>
      <p:sp useBgFill="1">
        <p:nvSpPr>
          <p:cNvPr id="11" name="Rectangle 10">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4846849C-53A4-AE6A-3C66-2A5C4364C687}"/>
              </a:ext>
            </a:extLst>
          </p:cNvPr>
          <p:cNvSpPr>
            <a:spLocks noGrp="1"/>
          </p:cNvSpPr>
          <p:nvPr>
            <p:ph idx="1"/>
          </p:nvPr>
        </p:nvSpPr>
        <p:spPr>
          <a:xfrm>
            <a:off x="4706578" y="589722"/>
            <a:ext cx="6798033" cy="6065078"/>
          </a:xfrm>
        </p:spPr>
        <p:txBody>
          <a:bodyPr anchor="ctr">
            <a:normAutofit/>
          </a:bodyPr>
          <a:lstStyle/>
          <a:p>
            <a:r>
              <a:rPr lang="en-GB" dirty="0"/>
              <a:t>If your child requires further support beyond the universal and targeted interventions, a bespoke provision will be provided.</a:t>
            </a:r>
          </a:p>
          <a:p>
            <a:endParaRPr lang="en-GB" dirty="0"/>
          </a:p>
          <a:p>
            <a:r>
              <a:rPr lang="en-GB" dirty="0"/>
              <a:t>This could involve external services such as speech and language therapy, occupational health, counselling etc. </a:t>
            </a:r>
          </a:p>
          <a:p>
            <a:endParaRPr lang="en-GB" dirty="0"/>
          </a:p>
          <a:p>
            <a:r>
              <a:rPr lang="en-GB" dirty="0"/>
              <a:t>This will </a:t>
            </a:r>
            <a:r>
              <a:rPr lang="en-GB" b="1" dirty="0"/>
              <a:t>usually</a:t>
            </a:r>
            <a:r>
              <a:rPr lang="en-GB" dirty="0"/>
              <a:t> (but not always) involve interventions which take your child out of class, we try to stagger this so they don’t miss the same lessons each time. </a:t>
            </a:r>
          </a:p>
        </p:txBody>
      </p:sp>
    </p:spTree>
    <p:extLst>
      <p:ext uri="{BB962C8B-B14F-4D97-AF65-F5344CB8AC3E}">
        <p14:creationId xmlns:p14="http://schemas.microsoft.com/office/powerpoint/2010/main" val="28018409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9EE869B-085D-43B3-AED8-9B06556124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Rectangle 15">
            <a:extLst>
              <a:ext uri="{FF2B5EF4-FFF2-40B4-BE49-F238E27FC236}">
                <a16:creationId xmlns:a16="http://schemas.microsoft.com/office/drawing/2014/main" id="{C54E744A-A072-47AF-981A-3718617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chemeClr val="tx2">
              <a:lumMod val="1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4" name="Picture 3">
            <a:extLst>
              <a:ext uri="{FF2B5EF4-FFF2-40B4-BE49-F238E27FC236}">
                <a16:creationId xmlns:a16="http://schemas.microsoft.com/office/drawing/2014/main" id="{55E49980-BFD0-ABF1-9EBE-F71AE050FFAF}"/>
              </a:ext>
            </a:extLst>
          </p:cNvPr>
          <p:cNvPicPr>
            <a:picLocks noChangeAspect="1"/>
          </p:cNvPicPr>
          <p:nvPr/>
        </p:nvPicPr>
        <p:blipFill>
          <a:blip r:embed="rId2"/>
          <a:srcRect l="13928" r="20970"/>
          <a:stretch/>
        </p:blipFill>
        <p:spPr>
          <a:xfrm>
            <a:off x="8229598" y="10"/>
            <a:ext cx="3962401" cy="6857990"/>
          </a:xfrm>
          <a:prstGeom prst="rect">
            <a:avLst/>
          </a:prstGeom>
        </p:spPr>
      </p:pic>
      <p:sp>
        <p:nvSpPr>
          <p:cNvPr id="22" name="Freeform 5">
            <a:extLst>
              <a:ext uri="{FF2B5EF4-FFF2-40B4-BE49-F238E27FC236}">
                <a16:creationId xmlns:a16="http://schemas.microsoft.com/office/drawing/2014/main" id="{F0254341-1068-4FB7-8AEF-220C6EB41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3A8751BE-AC39-623E-888E-28F7E083CA0C}"/>
              </a:ext>
            </a:extLst>
          </p:cNvPr>
          <p:cNvSpPr>
            <a:spLocks noGrp="1"/>
          </p:cNvSpPr>
          <p:nvPr>
            <p:ph type="title"/>
          </p:nvPr>
        </p:nvSpPr>
        <p:spPr>
          <a:xfrm>
            <a:off x="541867" y="787400"/>
            <a:ext cx="7145866" cy="778933"/>
          </a:xfrm>
        </p:spPr>
        <p:txBody>
          <a:bodyPr anchor="ctr">
            <a:normAutofit/>
          </a:bodyPr>
          <a:lstStyle/>
          <a:p>
            <a:r>
              <a:rPr lang="en-GB" sz="3200" dirty="0">
                <a:solidFill>
                  <a:srgbClr val="FEFFFF"/>
                </a:solidFill>
              </a:rPr>
              <a:t>Ms Redmond</a:t>
            </a:r>
          </a:p>
        </p:txBody>
      </p:sp>
      <p:sp>
        <p:nvSpPr>
          <p:cNvPr id="13" name="Content Placeholder 2">
            <a:extLst>
              <a:ext uri="{FF2B5EF4-FFF2-40B4-BE49-F238E27FC236}">
                <a16:creationId xmlns:a16="http://schemas.microsoft.com/office/drawing/2014/main" id="{4846849C-53A4-AE6A-3C66-2A5C4364C687}"/>
              </a:ext>
            </a:extLst>
          </p:cNvPr>
          <p:cNvSpPr>
            <a:spLocks noGrp="1"/>
          </p:cNvSpPr>
          <p:nvPr>
            <p:ph idx="1"/>
          </p:nvPr>
        </p:nvSpPr>
        <p:spPr>
          <a:xfrm>
            <a:off x="541866" y="2032000"/>
            <a:ext cx="7145867" cy="3879222"/>
          </a:xfrm>
        </p:spPr>
        <p:txBody>
          <a:bodyPr vert="horz" lIns="91440" tIns="45720" rIns="91440" bIns="45720" rtlCol="0" anchor="t">
            <a:normAutofit/>
          </a:bodyPr>
          <a:lstStyle/>
          <a:p>
            <a:r>
              <a:rPr lang="en-GB" dirty="0">
                <a:solidFill>
                  <a:srgbClr val="FEFFFF"/>
                </a:solidFill>
              </a:rPr>
              <a:t>Ms Redmond organises and implements many interventions for the school</a:t>
            </a:r>
          </a:p>
          <a:p>
            <a:r>
              <a:rPr lang="en-GB" dirty="0">
                <a:solidFill>
                  <a:srgbClr val="FEFFFF"/>
                </a:solidFill>
              </a:rPr>
              <a:t>Benchmarking and diagnostic information</a:t>
            </a:r>
          </a:p>
          <a:p>
            <a:r>
              <a:rPr lang="en-GB" dirty="0">
                <a:solidFill>
                  <a:srgbClr val="FEFFFF"/>
                </a:solidFill>
              </a:rPr>
              <a:t>Phonics interventions </a:t>
            </a:r>
          </a:p>
          <a:p>
            <a:r>
              <a:rPr lang="en-GB" dirty="0">
                <a:solidFill>
                  <a:srgbClr val="FEFFFF"/>
                </a:solidFill>
              </a:rPr>
              <a:t>BRP – Better Reading Partnership</a:t>
            </a:r>
          </a:p>
          <a:p>
            <a:r>
              <a:rPr lang="en-GB" dirty="0">
                <a:solidFill>
                  <a:srgbClr val="FEFFFF"/>
                </a:solidFill>
              </a:rPr>
              <a:t>Specialised Literacy lessons</a:t>
            </a:r>
          </a:p>
          <a:p>
            <a:r>
              <a:rPr lang="en-GB" dirty="0">
                <a:solidFill>
                  <a:srgbClr val="FEFFFF"/>
                </a:solidFill>
              </a:rPr>
              <a:t>Inference and deduction groups</a:t>
            </a:r>
          </a:p>
          <a:p>
            <a:r>
              <a:rPr lang="en-GB" dirty="0">
                <a:solidFill>
                  <a:srgbClr val="FEFFFF"/>
                </a:solidFill>
              </a:rPr>
              <a:t>Writing interventions </a:t>
            </a:r>
          </a:p>
        </p:txBody>
      </p:sp>
    </p:spTree>
    <p:extLst>
      <p:ext uri="{BB962C8B-B14F-4D97-AF65-F5344CB8AC3E}">
        <p14:creationId xmlns:p14="http://schemas.microsoft.com/office/powerpoint/2010/main" val="4082239366"/>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e different">
            <a:extLst>
              <a:ext uri="{FF2B5EF4-FFF2-40B4-BE49-F238E27FC236}">
                <a16:creationId xmlns:a16="http://schemas.microsoft.com/office/drawing/2014/main" id="{4CEAC354-1EC4-4B1C-8785-9E71798AB077}"/>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Ribbon: Tilted Up 6" descr="decorative element">
            <a:extLst>
              <a:ext uri="{FF2B5EF4-FFF2-40B4-BE49-F238E27FC236}">
                <a16:creationId xmlns:a16="http://schemas.microsoft.com/office/drawing/2014/main" id="{6C766D60-5252-4199-ACD3-301D908CF8C8}"/>
              </a:ext>
              <a:ext uri="{C183D7F6-B498-43B3-948B-1728B52AA6E4}">
                <adec:decorative xmlns:adec="http://schemas.microsoft.com/office/drawing/2017/decorative" val="1"/>
              </a:ext>
            </a:extLst>
          </p:cNvPr>
          <p:cNvSpPr/>
          <p:nvPr/>
        </p:nvSpPr>
        <p:spPr bwMode="blackGray">
          <a:xfrm>
            <a:off x="2602707" y="1638299"/>
            <a:ext cx="6986587" cy="1181093"/>
          </a:xfrm>
          <a:prstGeom prst="ribbon2">
            <a:avLst>
              <a:gd name="adj1" fmla="val 19893"/>
              <a:gd name="adj2" fmla="val 70656"/>
            </a:avLst>
          </a:prstGeom>
          <a:solidFill>
            <a:srgbClr val="8F03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 name="Title 1">
            <a:extLst>
              <a:ext uri="{FF2B5EF4-FFF2-40B4-BE49-F238E27FC236}">
                <a16:creationId xmlns:a16="http://schemas.microsoft.com/office/drawing/2014/main" id="{0BA1B3B2-A10C-4D76-BB3E-0045C73F2C63}"/>
              </a:ext>
            </a:extLst>
          </p:cNvPr>
          <p:cNvSpPr>
            <a:spLocks noGrp="1"/>
          </p:cNvSpPr>
          <p:nvPr>
            <p:ph type="title"/>
          </p:nvPr>
        </p:nvSpPr>
        <p:spPr bwMode="white"/>
        <p:txBody>
          <a:bodyPr rtlCol="0"/>
          <a:lstStyle/>
          <a:p>
            <a:pPr rtl="0"/>
            <a:r>
              <a:rPr lang="en-GB">
                <a:solidFill>
                  <a:prstClr val="white"/>
                </a:solidFill>
                <a:latin typeface="Cambria" panose="02040503050406030204" pitchFamily="18" charset="0"/>
                <a:ea typeface="Cambria" panose="02040503050406030204" pitchFamily="18" charset="0"/>
              </a:rPr>
              <a:t>If you are always trying to be normal, </a:t>
            </a:r>
            <a:br>
              <a:rPr lang="en-GB">
                <a:solidFill>
                  <a:prstClr val="white"/>
                </a:solidFill>
                <a:latin typeface="Cambria" panose="02040503050406030204" pitchFamily="18" charset="0"/>
                <a:ea typeface="Cambria" panose="02040503050406030204" pitchFamily="18" charset="0"/>
              </a:rPr>
            </a:br>
            <a:r>
              <a:rPr lang="en-GB">
                <a:solidFill>
                  <a:prstClr val="white"/>
                </a:solidFill>
                <a:latin typeface="Cambria" panose="02040503050406030204" pitchFamily="18" charset="0"/>
                <a:ea typeface="Cambria" panose="02040503050406030204" pitchFamily="18" charset="0"/>
              </a:rPr>
              <a:t>you will never know how</a:t>
            </a:r>
            <a:br>
              <a:rPr lang="en-GB">
                <a:solidFill>
                  <a:prstClr val="white"/>
                </a:solidFill>
                <a:latin typeface="Cambria" panose="02040503050406030204" pitchFamily="18" charset="0"/>
                <a:ea typeface="Cambria" panose="02040503050406030204" pitchFamily="18" charset="0"/>
              </a:rPr>
            </a:br>
            <a:r>
              <a:rPr lang="en-GB" sz="1100">
                <a:solidFill>
                  <a:prstClr val="white"/>
                </a:solidFill>
                <a:latin typeface="Cambria" panose="02040503050406030204" pitchFamily="18" charset="0"/>
                <a:ea typeface="Cambria" panose="02040503050406030204" pitchFamily="18" charset="0"/>
              </a:rPr>
              <a:t> </a:t>
            </a:r>
            <a:br>
              <a:rPr lang="en-GB">
                <a:solidFill>
                  <a:prstClr val="white"/>
                </a:solidFill>
                <a:latin typeface="Cambria" panose="02040503050406030204" pitchFamily="18" charset="0"/>
                <a:ea typeface="Cambria" panose="02040503050406030204" pitchFamily="18" charset="0"/>
              </a:rPr>
            </a:br>
            <a:r>
              <a:rPr lang="en-GB" sz="8000" b="1">
                <a:solidFill>
                  <a:prstClr val="white"/>
                </a:solidFill>
                <a:latin typeface="Cambria" panose="02040503050406030204" pitchFamily="18" charset="0"/>
                <a:ea typeface="Cambria" panose="02040503050406030204" pitchFamily="18" charset="0"/>
              </a:rPr>
              <a:t>AMAZING</a:t>
            </a:r>
            <a:br>
              <a:rPr lang="en-GB" b="1">
                <a:solidFill>
                  <a:prstClr val="white"/>
                </a:solidFill>
                <a:latin typeface="Cambria" panose="02040503050406030204" pitchFamily="18" charset="0"/>
                <a:ea typeface="Cambria" panose="02040503050406030204" pitchFamily="18" charset="0"/>
              </a:rPr>
            </a:br>
            <a:r>
              <a:rPr lang="en-GB" sz="200">
                <a:solidFill>
                  <a:prstClr val="white"/>
                </a:solidFill>
                <a:latin typeface="Cambria" panose="02040503050406030204" pitchFamily="18" charset="0"/>
                <a:ea typeface="Cambria" panose="02040503050406030204" pitchFamily="18" charset="0"/>
              </a:rPr>
              <a:t> </a:t>
            </a:r>
            <a:br>
              <a:rPr lang="en-GB">
                <a:solidFill>
                  <a:prstClr val="white"/>
                </a:solidFill>
                <a:latin typeface="Cambria" panose="02040503050406030204" pitchFamily="18" charset="0"/>
                <a:ea typeface="Cambria" panose="02040503050406030204" pitchFamily="18" charset="0"/>
              </a:rPr>
            </a:br>
            <a:r>
              <a:rPr lang="en-GB">
                <a:solidFill>
                  <a:prstClr val="white"/>
                </a:solidFill>
                <a:latin typeface="Cambria" panose="02040503050406030204" pitchFamily="18" charset="0"/>
                <a:ea typeface="Cambria" panose="02040503050406030204" pitchFamily="18" charset="0"/>
              </a:rPr>
              <a:t>you can be. </a:t>
            </a:r>
            <a:endParaRPr lang="en-GB"/>
          </a:p>
        </p:txBody>
      </p:sp>
      <p:sp>
        <p:nvSpPr>
          <p:cNvPr id="3" name="Content Placeholder 2">
            <a:extLst>
              <a:ext uri="{FF2B5EF4-FFF2-40B4-BE49-F238E27FC236}">
                <a16:creationId xmlns:a16="http://schemas.microsoft.com/office/drawing/2014/main" id="{310B3E69-F089-4A7C-8B08-289AF6C2E933}"/>
              </a:ext>
            </a:extLst>
          </p:cNvPr>
          <p:cNvSpPr>
            <a:spLocks noGrp="1"/>
          </p:cNvSpPr>
          <p:nvPr>
            <p:ph idx="1"/>
          </p:nvPr>
        </p:nvSpPr>
        <p:spPr/>
        <p:txBody>
          <a:bodyPr rtlCol="0"/>
          <a:lstStyle/>
          <a:p>
            <a:pPr marL="0" lvl="0" indent="0" rtl="0">
              <a:buNone/>
            </a:pPr>
            <a:r>
              <a:rPr lang="en-GB" sz="2000">
                <a:solidFill>
                  <a:prstClr val="white"/>
                </a:solidFill>
              </a:rPr>
              <a:t>Maya Angelou – American Poet</a:t>
            </a:r>
          </a:p>
          <a:p>
            <a:pPr marL="0" lvl="0" indent="0" rtl="0">
              <a:buNone/>
            </a:pPr>
            <a:endParaRPr lang="en-GB" sz="2000">
              <a:solidFill>
                <a:prstClr val="white"/>
              </a:solidFill>
            </a:endParaRPr>
          </a:p>
          <a:p>
            <a:pPr marL="0" indent="0" rtl="0">
              <a:buNone/>
            </a:pPr>
            <a:endParaRPr lang="en-GB"/>
          </a:p>
        </p:txBody>
      </p:sp>
    </p:spTree>
    <p:extLst>
      <p:ext uri="{BB962C8B-B14F-4D97-AF65-F5344CB8AC3E}">
        <p14:creationId xmlns:p14="http://schemas.microsoft.com/office/powerpoint/2010/main" val="3685660637"/>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B98DA3A7376C143AD603A11FF29F62C" ma:contentTypeVersion="18" ma:contentTypeDescription="Create a new document." ma:contentTypeScope="" ma:versionID="2d1f07524c162bd9d52a835e35c68167">
  <xsd:schema xmlns:xsd="http://www.w3.org/2001/XMLSchema" xmlns:xs="http://www.w3.org/2001/XMLSchema" xmlns:p="http://schemas.microsoft.com/office/2006/metadata/properties" xmlns:ns2="ed272eab-44a5-4aa1-897d-e0c266ea3e9a" xmlns:ns3="2441ee52-eebe-407f-9d84-804f5db22606" targetNamespace="http://schemas.microsoft.com/office/2006/metadata/properties" ma:root="true" ma:fieldsID="d2b767ae8e7ee821ddf186c7bf623d6e" ns2:_="" ns3:_="">
    <xsd:import namespace="ed272eab-44a5-4aa1-897d-e0c266ea3e9a"/>
    <xsd:import namespace="2441ee52-eebe-407f-9d84-804f5db2260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272eab-44a5-4aa1-897d-e0c266ea3e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c7fac69-0bc4-454d-bf43-183ab6f9737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41ee52-eebe-407f-9d84-804f5db22606"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77cf2ee-0295-4249-afff-31c02badad3d}" ma:internalName="TaxCatchAll" ma:showField="CatchAllData" ma:web="2441ee52-eebe-407f-9d84-804f5db226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d272eab-44a5-4aa1-897d-e0c266ea3e9a">
      <Terms xmlns="http://schemas.microsoft.com/office/infopath/2007/PartnerControls"/>
    </lcf76f155ced4ddcb4097134ff3c332f>
    <TaxCatchAll xmlns="2441ee52-eebe-407f-9d84-804f5db22606" xsi:nil="true"/>
  </documentManagement>
</p:properties>
</file>

<file path=customXml/itemProps1.xml><?xml version="1.0" encoding="utf-8"?>
<ds:datastoreItem xmlns:ds="http://schemas.openxmlformats.org/officeDocument/2006/customXml" ds:itemID="{2FC68837-E9B7-43EE-9CFC-0A757A811079}">
  <ds:schemaRefs>
    <ds:schemaRef ds:uri="http://schemas.microsoft.com/sharepoint/v3/contenttype/forms"/>
  </ds:schemaRefs>
</ds:datastoreItem>
</file>

<file path=customXml/itemProps2.xml><?xml version="1.0" encoding="utf-8"?>
<ds:datastoreItem xmlns:ds="http://schemas.openxmlformats.org/officeDocument/2006/customXml" ds:itemID="{FB18BDF7-FEB4-44EB-A5A8-157F085B30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d272eab-44a5-4aa1-897d-e0c266ea3e9a"/>
    <ds:schemaRef ds:uri="2441ee52-eebe-407f-9d84-804f5db226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C2FBB4B-3FE0-412B-9FCE-52E8043DCDF2}">
  <ds:schemaRefs>
    <ds:schemaRef ds:uri="http://purl.org/dc/dcmitype/"/>
    <ds:schemaRef ds:uri="ed272eab-44a5-4aa1-897d-e0c266ea3e9a"/>
    <ds:schemaRef ds:uri="http://www.w3.org/XML/1998/namespace"/>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2441ee52-eebe-407f-9d84-804f5db22606"/>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2395</TotalTime>
  <Words>922</Words>
  <Application>Microsoft Office PowerPoint</Application>
  <PresentationFormat>Widescreen</PresentationFormat>
  <Paragraphs>94</Paragraphs>
  <Slides>26</Slides>
  <Notes>4</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Wisp</vt:lpstr>
      <vt:lpstr>SEND at Wickhambreaux School</vt:lpstr>
      <vt:lpstr>PowerPoint Presentation</vt:lpstr>
      <vt:lpstr>Contents</vt:lpstr>
      <vt:lpstr>Wickhambreaux School’s Vision </vt:lpstr>
      <vt:lpstr>What is SEND?</vt:lpstr>
      <vt:lpstr>What is SEND? (Special Educational Needs and Disabilities)</vt:lpstr>
      <vt:lpstr>What is SEND?</vt:lpstr>
      <vt:lpstr>SEND True or False?</vt:lpstr>
      <vt:lpstr>SEND True or False?</vt:lpstr>
      <vt:lpstr>SEND True or False?</vt:lpstr>
      <vt:lpstr>SEND True or False?</vt:lpstr>
      <vt:lpstr>SEND True or False?</vt:lpstr>
      <vt:lpstr>SEND True or False?</vt:lpstr>
      <vt:lpstr>SEND True or False?</vt:lpstr>
      <vt:lpstr>SEND True or False?</vt:lpstr>
      <vt:lpstr>SEND True or False?</vt:lpstr>
      <vt:lpstr>Inclusion at Wickhambreaux</vt:lpstr>
      <vt:lpstr>What is Inclusion?</vt:lpstr>
      <vt:lpstr>Segregation, Exclusion, Integration or Inclusion?</vt:lpstr>
      <vt:lpstr>PowerPoint Presentation</vt:lpstr>
      <vt:lpstr>Universal Offer</vt:lpstr>
      <vt:lpstr>Targeted Offer</vt:lpstr>
      <vt:lpstr>Targeted Offer</vt:lpstr>
      <vt:lpstr>Bespoke Offer</vt:lpstr>
      <vt:lpstr>Ms Redmond</vt:lpstr>
      <vt:lpstr>If you are always trying to be normal,  you will never know how   AMAZING   you can be.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Harriet Barnes</dc:creator>
  <cp:lastModifiedBy>Harriet Barnes</cp:lastModifiedBy>
  <cp:revision>54</cp:revision>
  <dcterms:created xsi:type="dcterms:W3CDTF">2024-09-14T20:36:50Z</dcterms:created>
  <dcterms:modified xsi:type="dcterms:W3CDTF">2024-09-18T13:29:53Z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0x0101000B98DA3A7376C143AD603A11FF29F62C</vt:lpwstr>
  </property>
  <property fmtid="{D5CDD505-2E9C-101B-9397-08002B2CF9AE}" pid="3" name="MediaServiceImageTags">
    <vt:lpwstr/>
  </property>
</Properties>
</file>